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58" r:id="rId4"/>
    <p:sldId id="261" r:id="rId5"/>
    <p:sldId id="262" r:id="rId6"/>
    <p:sldId id="260" r:id="rId7"/>
    <p:sldId id="263" r:id="rId8"/>
    <p:sldId id="266" r:id="rId9"/>
    <p:sldId id="26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89" autoAdjust="0"/>
  </p:normalViewPr>
  <p:slideViewPr>
    <p:cSldViewPr>
      <p:cViewPr varScale="1">
        <p:scale>
          <a:sx n="98" d="100"/>
          <a:sy n="98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622013-9ED0-4F81-958F-0DBC5AA3443C}" type="datetimeFigureOut">
              <a:rPr lang="es-ES" smtClean="0"/>
              <a:pPr/>
              <a:t>11-07-12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ONICA SUAREZ RENDON\Escritorio\VACEM CARTAGO\fundacion voy a cambiar el mun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00" dirty="0" smtClean="0">
                <a:latin typeface="Arial Narrow" pitchFamily="34" charset="0"/>
                <a:cs typeface="Arial" pitchFamily="34" charset="0"/>
              </a:rPr>
              <a:t>La Fundación Voy a Cambiar el Mundo Sede Cartago,</a:t>
            </a:r>
          </a:p>
          <a:p>
            <a:pPr algn="ctr">
              <a:buNone/>
            </a:pPr>
            <a:r>
              <a:rPr lang="es-ES" sz="2800" dirty="0" smtClean="0">
                <a:latin typeface="Arial Narrow" pitchFamily="34" charset="0"/>
                <a:cs typeface="Arial" pitchFamily="34" charset="0"/>
              </a:rPr>
              <a:t> presenta a continuación el informe de la actividad que dio inicio al proyecto </a:t>
            </a:r>
            <a:r>
              <a:rPr lang="es-ES" sz="2800" i="1" dirty="0" smtClean="0">
                <a:latin typeface="Arial Narrow" pitchFamily="34" charset="0"/>
                <a:cs typeface="Arial" pitchFamily="34" charset="0"/>
              </a:rPr>
              <a:t>El Buen Trato y La Convivencia Pacifica</a:t>
            </a:r>
            <a:r>
              <a:rPr lang="es-ES" sz="2800" dirty="0" smtClean="0">
                <a:latin typeface="Arial Narrow" pitchFamily="34" charset="0"/>
                <a:cs typeface="Arial" pitchFamily="34" charset="0"/>
              </a:rPr>
              <a:t>. Actividad realizada el 23 de junio en la que se llevo a cabo una brigada de salud con 41 niños, niñas y sus padres, de la comunidad de Nueva Colombia y Guayabal del Municipio de Cartago 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</a:rPr>
              <a:t>VACEM SEDE CARTAGO</a:t>
            </a:r>
            <a:endParaRPr lang="es-E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dirty="0" smtClean="0">
                <a:latin typeface="Arial Narrow" pitchFamily="34" charset="0"/>
              </a:rPr>
              <a:t>Los niveles de aprendizaje y éxito escolar y el buen desempeño de las actividades que los niños y niñas  desarrollan dependen de varios factores, como son su estado de salud, su bienestar físico, su preparación social y emocional, y sus destrezas de lenguaje, así como su conocimiento general sobre el mundo. </a:t>
            </a:r>
          </a:p>
          <a:p>
            <a:pPr algn="ctr">
              <a:buNone/>
            </a:pPr>
            <a:endParaRPr lang="es-ES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es-ES" dirty="0" smtClean="0">
                <a:latin typeface="Arial Narrow" pitchFamily="34" charset="0"/>
              </a:rPr>
              <a:t>Es por esto que para dar inicio al proyecto, El Buen Trato y La Convivencia Pacifica es necesario realizar una evaluación diagnóstica por parte de profesionales de la salud, médicos, odontólogos y psicólogos para conocer el estado físico y emocional de las de las familias vinculadas al programa. A partir de ello se iniciara un seguimiento y un plan de acción que permitan a los niños, niñas y a su vez a sus padres mejorar su calidad de vida.</a:t>
            </a:r>
          </a:p>
          <a:p>
            <a:pPr>
              <a:buNone/>
            </a:pPr>
            <a:r>
              <a:rPr lang="es-ES" dirty="0" smtClean="0">
                <a:latin typeface="Arial Narrow" pitchFamily="34" charset="0"/>
              </a:rPr>
              <a:t> 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</a:rPr>
              <a:t>BRIGADA DE SALUD </a:t>
            </a:r>
            <a:endParaRPr lang="es-E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PSICOLOGÍA</a:t>
            </a:r>
            <a:endParaRPr lang="es-E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3082389" cy="173752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3103535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71612"/>
            <a:ext cx="3100677" cy="174783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357563"/>
            <a:ext cx="3071834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642910" y="5357826"/>
            <a:ext cx="8115328" cy="114953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Gracias a la gestión realizada con la Universidad Antonio Nariño, contamos con un grupo de cuatro psicólogas que se entrevistaron con cada uno de los niños, niñas y sus padres de familia. Permitiendo de esta manera contar con bases para identificar el estado emocional de las familias que integran el programa.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MEDICINA</a:t>
            </a:r>
            <a:endParaRPr lang="es-ES" dirty="0"/>
          </a:p>
        </p:txBody>
      </p:sp>
      <p:pic>
        <p:nvPicPr>
          <p:cNvPr id="4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714752"/>
            <a:ext cx="2357454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2286016" cy="17145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928802"/>
            <a:ext cx="2357454" cy="17145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714752"/>
            <a:ext cx="2214578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571472" y="1785926"/>
            <a:ext cx="2857520" cy="40719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2200" dirty="0" smtClean="0">
                <a:latin typeface="Arial Narrow" pitchFamily="34" charset="0"/>
                <a:cs typeface="Arial" pitchFamily="34" charset="0"/>
              </a:rPr>
              <a:t>    </a:t>
            </a:r>
            <a:r>
              <a:rPr lang="es-ES" sz="2500" dirty="0" smtClean="0">
                <a:latin typeface="Arial Narrow" pitchFamily="34" charset="0"/>
                <a:cs typeface="Arial" pitchFamily="34" charset="0"/>
              </a:rPr>
              <a:t>Para la parte medica contamos con la colaboración de la Dra. Claudia Caicedo, integrante del grupo de apoyo, quien realizo la evaluación general de cada uno de los niños y niñas</a:t>
            </a:r>
            <a:r>
              <a:rPr lang="es-ES" sz="2200" dirty="0" smtClean="0">
                <a:latin typeface="Arial Narrow" pitchFamily="34" charset="0"/>
                <a:cs typeface="Arial" pitchFamily="34" charset="0"/>
              </a:rPr>
              <a:t>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ODONTOLOGÍA</a:t>
            </a:r>
            <a:endParaRPr lang="es-ES" dirty="0"/>
          </a:p>
        </p:txBody>
      </p:sp>
      <p:pic>
        <p:nvPicPr>
          <p:cNvPr id="4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000396" cy="169130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571611"/>
            <a:ext cx="1579297" cy="478634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286124"/>
            <a:ext cx="3000396" cy="157242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5643570" y="1714488"/>
            <a:ext cx="3043230" cy="429280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Para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el diagnostico del estado de </a:t>
            </a: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la 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salud oral de los niños y niñas contamos con la colaboración, de forma gratuita, de dos odontologos y sus respectivos auxiliares quienes de manera cuidadosa revisaron uno a uno sus </a:t>
            </a: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dientecitos, registrando de forma clara su estado y las acciones a seguir con  cada uno de ellos.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857761"/>
            <a:ext cx="3000396" cy="150019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142985"/>
            <a:ext cx="7858180" cy="7858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2400" dirty="0" smtClean="0">
                <a:latin typeface="Arial Narrow" pitchFamily="34" charset="0"/>
              </a:rPr>
              <a:t>También hubo espacio para la diversión, gracias al aporte de los integrantes de la familia VACEM SEDE CARTAGO</a:t>
            </a:r>
            <a:endParaRPr lang="es-ES" sz="2400" dirty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DIVERSIÓN </a:t>
            </a:r>
            <a:endParaRPr lang="es-E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071678"/>
            <a:ext cx="2346345" cy="17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843514"/>
            <a:ext cx="2214578" cy="1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286388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5286388"/>
            <a:ext cx="2214578" cy="145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857628"/>
            <a:ext cx="2143140" cy="15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429264"/>
            <a:ext cx="2143140" cy="132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073384"/>
            <a:ext cx="2143140" cy="178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857628"/>
            <a:ext cx="21304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5429263"/>
            <a:ext cx="2143140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FAMILIA VACEM SEDE CARTAGO</a:t>
            </a:r>
            <a:endParaRPr lang="es-E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9" y="3714752"/>
            <a:ext cx="2714612" cy="163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714752"/>
            <a:ext cx="2286016" cy="16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293764"/>
            <a:ext cx="2214546" cy="156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714752"/>
            <a:ext cx="200026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357826"/>
            <a:ext cx="271461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5286364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5286388"/>
            <a:ext cx="221457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0" y="1857364"/>
            <a:ext cx="6143636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Aquí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una pequeña muestra de quienes hacen parte de la familia VACEM SEDE CARTAGO, todos ellos queremos de una u otra forma contribuir a que el mundo de los niños y niñas sea mejor y que esta sonrisa inocente no se borre.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1571612"/>
            <a:ext cx="27146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VACEM SEDE CARTAGO</a:t>
            </a:r>
            <a:endParaRPr lang="es-E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929618" cy="450059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443</Words>
  <Application>Microsoft Macintosh PowerPoint</Application>
  <PresentationFormat>Presentación en pantalla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Presentación de PowerPoint</vt:lpstr>
      <vt:lpstr>VACEM SEDE CARTAGO</vt:lpstr>
      <vt:lpstr>BRIGADA DE SALUD </vt:lpstr>
      <vt:lpstr>PSICOLOGÍA</vt:lpstr>
      <vt:lpstr>MEDICINA</vt:lpstr>
      <vt:lpstr>ODONTOLOGÍA</vt:lpstr>
      <vt:lpstr>DIVERSIÓN </vt:lpstr>
      <vt:lpstr>FAMILIA VACEM SEDE CARTAGO</vt:lpstr>
      <vt:lpstr>VACEM SEDE CARTAGO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 PC</dc:creator>
  <cp:lastModifiedBy>Rodrigo Zamorano</cp:lastModifiedBy>
  <cp:revision>30</cp:revision>
  <dcterms:created xsi:type="dcterms:W3CDTF">2012-06-26T03:04:14Z</dcterms:created>
  <dcterms:modified xsi:type="dcterms:W3CDTF">2012-07-11T17:59:00Z</dcterms:modified>
</cp:coreProperties>
</file>