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4"/>
  </p:notesMasterIdLst>
  <p:sldIdLst>
    <p:sldId id="257" r:id="rId2"/>
    <p:sldId id="259" r:id="rId3"/>
    <p:sldId id="258" r:id="rId4"/>
    <p:sldId id="273" r:id="rId5"/>
    <p:sldId id="262" r:id="rId6"/>
    <p:sldId id="261" r:id="rId7"/>
    <p:sldId id="263" r:id="rId8"/>
    <p:sldId id="266" r:id="rId9"/>
    <p:sldId id="269" r:id="rId10"/>
    <p:sldId id="260" r:id="rId11"/>
    <p:sldId id="270" r:id="rId12"/>
    <p:sldId id="272" r:id="rId1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175" autoAdjust="0"/>
  </p:normalViewPr>
  <p:slideViewPr>
    <p:cSldViewPr>
      <p:cViewPr varScale="1">
        <p:scale>
          <a:sx n="98" d="100"/>
          <a:sy n="98" d="100"/>
        </p:scale>
        <p:origin x="-138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235C99-76BB-4EEC-BD38-6156D5EF6AA7}" type="datetimeFigureOut">
              <a:rPr lang="es-ES" smtClean="0"/>
              <a:pPr/>
              <a:t>14-04-13</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42AED1-368C-49B4-B0A5-D197495870AE}" type="slidenum">
              <a:rPr lang="es-ES" smtClean="0"/>
              <a:pPr/>
              <a:t>‹Nr.›</a:t>
            </a:fld>
            <a:endParaRPr lang="es-ES" dirty="0"/>
          </a:p>
        </p:txBody>
      </p:sp>
    </p:spTree>
    <p:extLst>
      <p:ext uri="{BB962C8B-B14F-4D97-AF65-F5344CB8AC3E}">
        <p14:creationId xmlns:p14="http://schemas.microsoft.com/office/powerpoint/2010/main" val="621682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542AED1-368C-49B4-B0A5-D197495870AE}" type="slidenum">
              <a:rPr lang="es-ES" smtClean="0"/>
              <a:pPr/>
              <a:t>9</a:t>
            </a:fld>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A7622013-9ED0-4F81-958F-0DBC5AA3443C}" type="datetimeFigureOut">
              <a:rPr lang="es-ES" smtClean="0"/>
              <a:pPr/>
              <a:t>14-04-13</a:t>
            </a:fld>
            <a:endParaRPr lang="es-ES" dirty="0"/>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S" dirty="0"/>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3C22372A-99BC-442C-B109-7FB490BCA0DB}" type="slidenum">
              <a:rPr lang="es-ES" smtClean="0"/>
              <a:pPr/>
              <a:t>‹Nr.›</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7622013-9ED0-4F81-958F-0DBC5AA3443C}" type="datetimeFigureOut">
              <a:rPr lang="es-ES" smtClean="0"/>
              <a:pPr/>
              <a:t>14-04-13</a:t>
            </a:fld>
            <a:endParaRPr lang="es-ES" dirty="0"/>
          </a:p>
        </p:txBody>
      </p:sp>
      <p:sp>
        <p:nvSpPr>
          <p:cNvPr id="5" name="4 Marcador de pie de página"/>
          <p:cNvSpPr>
            <a:spLocks noGrp="1"/>
          </p:cNvSpPr>
          <p:nvPr>
            <p:ph type="ftr" sz="quarter" idx="11"/>
          </p:nvPr>
        </p:nvSpPr>
        <p:spPr/>
        <p:txBody>
          <a:bodyPr/>
          <a:lstStyle>
            <a:extLst/>
          </a:lstStyle>
          <a:p>
            <a:endParaRPr lang="es-ES" dirty="0"/>
          </a:p>
        </p:txBody>
      </p:sp>
      <p:sp>
        <p:nvSpPr>
          <p:cNvPr id="6" name="5 Marcador de número de diapositiva"/>
          <p:cNvSpPr>
            <a:spLocks noGrp="1"/>
          </p:cNvSpPr>
          <p:nvPr>
            <p:ph type="sldNum" sz="quarter" idx="12"/>
          </p:nvPr>
        </p:nvSpPr>
        <p:spPr/>
        <p:txBody>
          <a:bodyPr/>
          <a:lstStyle>
            <a:extLst/>
          </a:lstStyle>
          <a:p>
            <a:fld id="{3C22372A-99BC-442C-B109-7FB490BCA0DB}" type="slidenum">
              <a:rPr lang="es-ES" smtClean="0"/>
              <a:pPr/>
              <a:t>‹Nr.›</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7622013-9ED0-4F81-958F-0DBC5AA3443C}" type="datetimeFigureOut">
              <a:rPr lang="es-ES" smtClean="0"/>
              <a:pPr/>
              <a:t>14-04-13</a:t>
            </a:fld>
            <a:endParaRPr lang="es-ES" dirty="0"/>
          </a:p>
        </p:txBody>
      </p:sp>
      <p:sp>
        <p:nvSpPr>
          <p:cNvPr id="5" name="4 Marcador de pie de página"/>
          <p:cNvSpPr>
            <a:spLocks noGrp="1"/>
          </p:cNvSpPr>
          <p:nvPr>
            <p:ph type="ftr" sz="quarter" idx="11"/>
          </p:nvPr>
        </p:nvSpPr>
        <p:spPr/>
        <p:txBody>
          <a:bodyPr/>
          <a:lstStyle>
            <a:extLst/>
          </a:lstStyle>
          <a:p>
            <a:endParaRPr lang="es-ES" dirty="0"/>
          </a:p>
        </p:txBody>
      </p:sp>
      <p:sp>
        <p:nvSpPr>
          <p:cNvPr id="6" name="5 Marcador de número de diapositiva"/>
          <p:cNvSpPr>
            <a:spLocks noGrp="1"/>
          </p:cNvSpPr>
          <p:nvPr>
            <p:ph type="sldNum" sz="quarter" idx="12"/>
          </p:nvPr>
        </p:nvSpPr>
        <p:spPr/>
        <p:txBody>
          <a:bodyPr/>
          <a:lstStyle>
            <a:extLst/>
          </a:lstStyle>
          <a:p>
            <a:fld id="{3C22372A-99BC-442C-B109-7FB490BCA0DB}" type="slidenum">
              <a:rPr lang="es-ES" smtClean="0"/>
              <a:pPr/>
              <a:t>‹Nr.›</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7622013-9ED0-4F81-958F-0DBC5AA3443C}" type="datetimeFigureOut">
              <a:rPr lang="es-ES" smtClean="0"/>
              <a:pPr/>
              <a:t>14-04-13</a:t>
            </a:fld>
            <a:endParaRPr lang="es-ES" dirty="0"/>
          </a:p>
        </p:txBody>
      </p:sp>
      <p:sp>
        <p:nvSpPr>
          <p:cNvPr id="5" name="4 Marcador de pie de página"/>
          <p:cNvSpPr>
            <a:spLocks noGrp="1"/>
          </p:cNvSpPr>
          <p:nvPr>
            <p:ph type="ftr" sz="quarter" idx="11"/>
          </p:nvPr>
        </p:nvSpPr>
        <p:spPr/>
        <p:txBody>
          <a:bodyPr/>
          <a:lstStyle>
            <a:extLst/>
          </a:lstStyle>
          <a:p>
            <a:endParaRPr lang="es-ES" dirty="0"/>
          </a:p>
        </p:txBody>
      </p:sp>
      <p:sp>
        <p:nvSpPr>
          <p:cNvPr id="6" name="5 Marcador de número de diapositiva"/>
          <p:cNvSpPr>
            <a:spLocks noGrp="1"/>
          </p:cNvSpPr>
          <p:nvPr>
            <p:ph type="sldNum" sz="quarter" idx="12"/>
          </p:nvPr>
        </p:nvSpPr>
        <p:spPr/>
        <p:txBody>
          <a:bodyPr/>
          <a:lstStyle>
            <a:extLst/>
          </a:lstStyle>
          <a:p>
            <a:fld id="{3C22372A-99BC-442C-B109-7FB490BCA0DB}" type="slidenum">
              <a:rPr lang="es-ES" smtClean="0"/>
              <a:pPr/>
              <a:t>‹Nr.›</a:t>
            </a:fld>
            <a:endParaRPr lang="es-ES" dirty="0"/>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A7622013-9ED0-4F81-958F-0DBC5AA3443C}" type="datetimeFigureOut">
              <a:rPr lang="es-ES" smtClean="0"/>
              <a:pPr/>
              <a:t>14-04-13</a:t>
            </a:fld>
            <a:endParaRPr lang="es-ES" dirty="0"/>
          </a:p>
        </p:txBody>
      </p:sp>
      <p:sp>
        <p:nvSpPr>
          <p:cNvPr id="5" name="4 Marcador de pie de página"/>
          <p:cNvSpPr>
            <a:spLocks noGrp="1"/>
          </p:cNvSpPr>
          <p:nvPr>
            <p:ph type="ftr" sz="quarter" idx="11"/>
          </p:nvPr>
        </p:nvSpPr>
        <p:spPr/>
        <p:txBody>
          <a:bodyPr/>
          <a:lstStyle>
            <a:extLst/>
          </a:lstStyle>
          <a:p>
            <a:endParaRPr lang="es-ES" dirty="0"/>
          </a:p>
        </p:txBody>
      </p:sp>
      <p:sp>
        <p:nvSpPr>
          <p:cNvPr id="6" name="5 Marcador de número de diapositiva"/>
          <p:cNvSpPr>
            <a:spLocks noGrp="1"/>
          </p:cNvSpPr>
          <p:nvPr>
            <p:ph type="sldNum" sz="quarter" idx="12"/>
          </p:nvPr>
        </p:nvSpPr>
        <p:spPr/>
        <p:txBody>
          <a:bodyPr/>
          <a:lstStyle>
            <a:extLst/>
          </a:lstStyle>
          <a:p>
            <a:fld id="{3C22372A-99BC-442C-B109-7FB490BCA0DB}" type="slidenum">
              <a:rPr lang="es-ES" smtClean="0"/>
              <a:pPr/>
              <a:t>‹Nr.›</a:t>
            </a:fld>
            <a:endParaRPr lang="es-ES" dirty="0"/>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A7622013-9ED0-4F81-958F-0DBC5AA3443C}" type="datetimeFigureOut">
              <a:rPr lang="es-ES" smtClean="0"/>
              <a:pPr/>
              <a:t>14-04-13</a:t>
            </a:fld>
            <a:endParaRPr lang="es-ES" dirty="0"/>
          </a:p>
        </p:txBody>
      </p:sp>
      <p:sp>
        <p:nvSpPr>
          <p:cNvPr id="6" name="5 Marcador de pie de página"/>
          <p:cNvSpPr>
            <a:spLocks noGrp="1"/>
          </p:cNvSpPr>
          <p:nvPr>
            <p:ph type="ftr" sz="quarter" idx="11"/>
          </p:nvPr>
        </p:nvSpPr>
        <p:spPr/>
        <p:txBody>
          <a:bodyPr/>
          <a:lstStyle>
            <a:extLst/>
          </a:lstStyle>
          <a:p>
            <a:endParaRPr lang="es-ES" dirty="0"/>
          </a:p>
        </p:txBody>
      </p:sp>
      <p:sp>
        <p:nvSpPr>
          <p:cNvPr id="7" name="6 Marcador de número de diapositiva"/>
          <p:cNvSpPr>
            <a:spLocks noGrp="1"/>
          </p:cNvSpPr>
          <p:nvPr>
            <p:ph type="sldNum" sz="quarter" idx="12"/>
          </p:nvPr>
        </p:nvSpPr>
        <p:spPr/>
        <p:txBody>
          <a:bodyPr/>
          <a:lstStyle>
            <a:extLst/>
          </a:lstStyle>
          <a:p>
            <a:fld id="{3C22372A-99BC-442C-B109-7FB490BCA0DB}" type="slidenum">
              <a:rPr lang="es-ES" smtClean="0"/>
              <a:pPr/>
              <a:t>‹Nr.›</a:t>
            </a:fld>
            <a:endParaRPr lang="es-ES" dirty="0"/>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A7622013-9ED0-4F81-958F-0DBC5AA3443C}" type="datetimeFigureOut">
              <a:rPr lang="es-ES" smtClean="0"/>
              <a:pPr/>
              <a:t>14-04-13</a:t>
            </a:fld>
            <a:endParaRPr lang="es-ES" dirty="0"/>
          </a:p>
        </p:txBody>
      </p:sp>
      <p:sp>
        <p:nvSpPr>
          <p:cNvPr id="8" name="7 Marcador de pie de página"/>
          <p:cNvSpPr>
            <a:spLocks noGrp="1"/>
          </p:cNvSpPr>
          <p:nvPr>
            <p:ph type="ftr" sz="quarter" idx="11"/>
          </p:nvPr>
        </p:nvSpPr>
        <p:spPr/>
        <p:txBody>
          <a:bodyPr/>
          <a:lstStyle>
            <a:extLst/>
          </a:lstStyle>
          <a:p>
            <a:endParaRPr lang="es-ES" dirty="0"/>
          </a:p>
        </p:txBody>
      </p:sp>
      <p:sp>
        <p:nvSpPr>
          <p:cNvPr id="9" name="8 Marcador de número de diapositiva"/>
          <p:cNvSpPr>
            <a:spLocks noGrp="1"/>
          </p:cNvSpPr>
          <p:nvPr>
            <p:ph type="sldNum" sz="quarter" idx="12"/>
          </p:nvPr>
        </p:nvSpPr>
        <p:spPr/>
        <p:txBody>
          <a:bodyPr/>
          <a:lstStyle>
            <a:extLst/>
          </a:lstStyle>
          <a:p>
            <a:fld id="{3C22372A-99BC-442C-B109-7FB490BCA0DB}" type="slidenum">
              <a:rPr lang="es-ES" smtClean="0"/>
              <a:pPr/>
              <a:t>‹Nr.›</a:t>
            </a:fld>
            <a:endParaRPr lang="es-E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A7622013-9ED0-4F81-958F-0DBC5AA3443C}" type="datetimeFigureOut">
              <a:rPr lang="es-ES" smtClean="0"/>
              <a:pPr/>
              <a:t>14-04-13</a:t>
            </a:fld>
            <a:endParaRPr lang="es-ES" dirty="0"/>
          </a:p>
        </p:txBody>
      </p:sp>
      <p:sp>
        <p:nvSpPr>
          <p:cNvPr id="4" name="3 Marcador de pie de página"/>
          <p:cNvSpPr>
            <a:spLocks noGrp="1"/>
          </p:cNvSpPr>
          <p:nvPr>
            <p:ph type="ftr" sz="quarter" idx="11"/>
          </p:nvPr>
        </p:nvSpPr>
        <p:spPr/>
        <p:txBody>
          <a:bodyPr/>
          <a:lstStyle>
            <a:extLst/>
          </a:lstStyle>
          <a:p>
            <a:endParaRPr lang="es-ES" dirty="0"/>
          </a:p>
        </p:txBody>
      </p:sp>
      <p:sp>
        <p:nvSpPr>
          <p:cNvPr id="5" name="4 Marcador de número de diapositiva"/>
          <p:cNvSpPr>
            <a:spLocks noGrp="1"/>
          </p:cNvSpPr>
          <p:nvPr>
            <p:ph type="sldNum" sz="quarter" idx="12"/>
          </p:nvPr>
        </p:nvSpPr>
        <p:spPr/>
        <p:txBody>
          <a:bodyPr/>
          <a:lstStyle>
            <a:extLst/>
          </a:lstStyle>
          <a:p>
            <a:fld id="{3C22372A-99BC-442C-B109-7FB490BCA0DB}" type="slidenum">
              <a:rPr lang="es-ES" smtClean="0"/>
              <a:pPr/>
              <a:t>‹Nr.›</a:t>
            </a:fld>
            <a:endParaRPr lang="es-ES" dirty="0"/>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A7622013-9ED0-4F81-958F-0DBC5AA3443C}" type="datetimeFigureOut">
              <a:rPr lang="es-ES" smtClean="0"/>
              <a:pPr/>
              <a:t>14-04-13</a:t>
            </a:fld>
            <a:endParaRPr lang="es-ES" dirty="0"/>
          </a:p>
        </p:txBody>
      </p:sp>
      <p:sp>
        <p:nvSpPr>
          <p:cNvPr id="3" name="2 Marcador de pie de página"/>
          <p:cNvSpPr>
            <a:spLocks noGrp="1"/>
          </p:cNvSpPr>
          <p:nvPr>
            <p:ph type="ftr" sz="quarter" idx="11"/>
          </p:nvPr>
        </p:nvSpPr>
        <p:spPr/>
        <p:txBody>
          <a:bodyPr/>
          <a:lstStyle>
            <a:extLst/>
          </a:lstStyle>
          <a:p>
            <a:endParaRPr lang="es-ES" dirty="0"/>
          </a:p>
        </p:txBody>
      </p:sp>
      <p:sp>
        <p:nvSpPr>
          <p:cNvPr id="4" name="3 Marcador de número de diapositiva"/>
          <p:cNvSpPr>
            <a:spLocks noGrp="1"/>
          </p:cNvSpPr>
          <p:nvPr>
            <p:ph type="sldNum" sz="quarter" idx="12"/>
          </p:nvPr>
        </p:nvSpPr>
        <p:spPr/>
        <p:txBody>
          <a:bodyPr/>
          <a:lstStyle>
            <a:extLst/>
          </a:lstStyle>
          <a:p>
            <a:fld id="{3C22372A-99BC-442C-B109-7FB490BCA0DB}" type="slidenum">
              <a:rPr lang="es-ES" smtClean="0"/>
              <a:pPr/>
              <a:t>‹Nr.›</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A7622013-9ED0-4F81-958F-0DBC5AA3443C}" type="datetimeFigureOut">
              <a:rPr lang="es-ES" smtClean="0"/>
              <a:pPr/>
              <a:t>14-04-13</a:t>
            </a:fld>
            <a:endParaRPr lang="es-ES" dirty="0"/>
          </a:p>
        </p:txBody>
      </p:sp>
      <p:sp>
        <p:nvSpPr>
          <p:cNvPr id="6" name="5 Marcador de pie de página"/>
          <p:cNvSpPr>
            <a:spLocks noGrp="1"/>
          </p:cNvSpPr>
          <p:nvPr>
            <p:ph type="ftr" sz="quarter" idx="11"/>
          </p:nvPr>
        </p:nvSpPr>
        <p:spPr/>
        <p:txBody>
          <a:bodyPr/>
          <a:lstStyle>
            <a:extLst/>
          </a:lstStyle>
          <a:p>
            <a:endParaRPr lang="es-ES" dirty="0"/>
          </a:p>
        </p:txBody>
      </p:sp>
      <p:sp>
        <p:nvSpPr>
          <p:cNvPr id="7" name="6 Marcador de número de diapositiva"/>
          <p:cNvSpPr>
            <a:spLocks noGrp="1"/>
          </p:cNvSpPr>
          <p:nvPr>
            <p:ph type="sldNum" sz="quarter" idx="12"/>
          </p:nvPr>
        </p:nvSpPr>
        <p:spPr/>
        <p:txBody>
          <a:bodyPr/>
          <a:lstStyle>
            <a:extLst/>
          </a:lstStyle>
          <a:p>
            <a:fld id="{3C22372A-99BC-442C-B109-7FB490BCA0DB}" type="slidenum">
              <a:rPr lang="es-ES" smtClean="0"/>
              <a:pPr/>
              <a:t>‹Nr.›</a:t>
            </a:fld>
            <a:endParaRPr lang="es-E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dirty="0"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A7622013-9ED0-4F81-958F-0DBC5AA3443C}" type="datetimeFigureOut">
              <a:rPr lang="es-ES" smtClean="0"/>
              <a:pPr/>
              <a:t>14-04-13</a:t>
            </a:fld>
            <a:endParaRPr lang="es-ES" dirty="0"/>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S" dirty="0"/>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3C22372A-99BC-442C-B109-7FB490BCA0DB}" type="slidenum">
              <a:rPr lang="es-ES" smtClean="0"/>
              <a:pPr/>
              <a:t>‹Nr.›</a:t>
            </a:fld>
            <a:endParaRPr lang="es-ES" dirty="0"/>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8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9 Triángulo rectángulo"/>
          <p:cNvSpPr>
            <a:spLocks/>
          </p:cNvSpPr>
          <p:nvPr/>
        </p:nvSpPr>
        <p:spPr bwMode="auto">
          <a:xfrm>
            <a:off x="-6042" y="5791253"/>
            <a:ext cx="3402314" cy="1080868"/>
          </a:xfrm>
          <a:prstGeom prst="rtTriangle">
            <a:avLst/>
          </a:pr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11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13 Triángulo rectángulo"/>
          <p:cNvSpPr>
            <a:spLocks/>
          </p:cNvSpPr>
          <p:nvPr/>
        </p:nvSpPr>
        <p:spPr bwMode="auto">
          <a:xfrm>
            <a:off x="-6042" y="5791253"/>
            <a:ext cx="3402314" cy="1080868"/>
          </a:xfrm>
          <a:prstGeom prst="rtTriangle">
            <a:avLst/>
          </a:prstGeom>
          <a:blipFill>
            <a:blip r:embed="rId13"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7622013-9ED0-4F81-958F-0DBC5AA3443C}" type="datetimeFigureOut">
              <a:rPr lang="es-ES" smtClean="0"/>
              <a:pPr/>
              <a:t>14-04-13</a:t>
            </a:fld>
            <a:endParaRPr lang="es-ES" dirty="0"/>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S" dirty="0"/>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C22372A-99BC-442C-B109-7FB490BCA0DB}" type="slidenum">
              <a:rPr lang="es-ES" smtClean="0"/>
              <a:pPr/>
              <a:t>‹Nr.›</a:t>
            </a:fld>
            <a:endParaRPr lang="es-E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5" Type="http://schemas.openxmlformats.org/officeDocument/2006/relationships/image" Target="../media/image44.jpeg"/><Relationship Id="rId6" Type="http://schemas.openxmlformats.org/officeDocument/2006/relationships/image" Target="../media/image45.jpeg"/><Relationship Id="rId7" Type="http://schemas.openxmlformats.org/officeDocument/2006/relationships/image" Target="../media/image46.jpeg"/><Relationship Id="rId8" Type="http://schemas.openxmlformats.org/officeDocument/2006/relationships/image" Target="../media/image47.jpeg"/><Relationship Id="rId9" Type="http://schemas.openxmlformats.org/officeDocument/2006/relationships/image" Target="../media/image48.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3.jpeg"/><Relationship Id="rId5" Type="http://schemas.openxmlformats.org/officeDocument/2006/relationships/image" Target="../media/image51.jpeg"/><Relationship Id="rId6" Type="http://schemas.openxmlformats.org/officeDocument/2006/relationships/image" Target="../media/image52.jpeg"/><Relationship Id="rId7" Type="http://schemas.openxmlformats.org/officeDocument/2006/relationships/image" Target="../media/image53.jpeg"/><Relationship Id="rId8" Type="http://schemas.openxmlformats.org/officeDocument/2006/relationships/image" Target="../media/image54.jpeg"/><Relationship Id="rId9" Type="http://schemas.openxmlformats.org/officeDocument/2006/relationships/image" Target="../media/image55.jpeg"/><Relationship Id="rId10" Type="http://schemas.openxmlformats.org/officeDocument/2006/relationships/image" Target="../media/image56.jpeg"/><Relationship Id="rId11" Type="http://schemas.openxmlformats.org/officeDocument/2006/relationships/image" Target="../media/image57.jpeg"/><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3.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image" Target="../media/image9.jpeg"/><Relationship Id="rId9" Type="http://schemas.openxmlformats.org/officeDocument/2006/relationships/image" Target="../media/image10.jpeg"/><Relationship Id="rId10"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eg"/><Relationship Id="rId8"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7" Type="http://schemas.openxmlformats.org/officeDocument/2006/relationships/image" Target="../media/image22.jpeg"/><Relationship Id="rId8" Type="http://schemas.openxmlformats.org/officeDocument/2006/relationships/image" Target="../media/image23.jpeg"/><Relationship Id="rId9" Type="http://schemas.openxmlformats.org/officeDocument/2006/relationships/image" Target="../media/image24.jpeg"/><Relationship Id="rId10"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6" Type="http://schemas.openxmlformats.org/officeDocument/2006/relationships/image" Target="../media/image29.jpeg"/><Relationship Id="rId7" Type="http://schemas.openxmlformats.org/officeDocument/2006/relationships/image" Target="../media/image30.jpeg"/><Relationship Id="rId8" Type="http://schemas.openxmlformats.org/officeDocument/2006/relationships/image" Target="../media/image31.jpeg"/><Relationship Id="rId9" Type="http://schemas.openxmlformats.org/officeDocument/2006/relationships/image" Target="../media/image32.jpeg"/><Relationship Id="rId10"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5" Type="http://schemas.openxmlformats.org/officeDocument/2006/relationships/image" Target="../media/image3.jpeg"/><Relationship Id="rId6" Type="http://schemas.openxmlformats.org/officeDocument/2006/relationships/image" Target="../media/image36.jpeg"/><Relationship Id="rId7" Type="http://schemas.openxmlformats.org/officeDocument/2006/relationships/image" Target="../media/image37.jpeg"/><Relationship Id="rId8" Type="http://schemas.openxmlformats.org/officeDocument/2006/relationships/image" Target="../media/image38.jpeg"/><Relationship Id="rId9" Type="http://schemas.openxmlformats.org/officeDocument/2006/relationships/image" Target="../media/image39.jpeg"/><Relationship Id="rId10" Type="http://schemas.openxmlformats.org/officeDocument/2006/relationships/image" Target="../media/image40.jpeg"/><Relationship Id="rId11" Type="http://schemas.openxmlformats.org/officeDocument/2006/relationships/image" Target="../media/image41.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MONICA SUAREZ RENDON\Escritorio\VACEM CARTAGO\fundacion voy a cambiar el mundo.jpg"/>
          <p:cNvPicPr>
            <a:picLocks noGrp="1" noChangeAspect="1" noChangeArrowheads="1"/>
          </p:cNvPicPr>
          <p:nvPr>
            <p:ph idx="1"/>
          </p:nvPr>
        </p:nvPicPr>
        <p:blipFill>
          <a:blip r:embed="rId2"/>
          <a:srcRect/>
          <a:stretch>
            <a:fillRect/>
          </a:stretch>
        </p:blipFill>
        <p:spPr bwMode="auto">
          <a:xfrm>
            <a:off x="0" y="0"/>
            <a:ext cx="9358346"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pPr algn="ctr"/>
            <a:r>
              <a:rPr lang="es-ES" dirty="0" smtClean="0"/>
              <a:t>PREMIACIÓN</a:t>
            </a:r>
            <a:endParaRPr lang="es-ES" dirty="0"/>
          </a:p>
        </p:txBody>
      </p:sp>
      <p:pic>
        <p:nvPicPr>
          <p:cNvPr id="4" name="Picture 5" descr="C:\Documents and Settings\MONICA SUAREZ RENDON\Escritorio\VACEM CARTAGO\INSTITUCIONALES\fundacion voy a cambiar el mund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86776" y="0"/>
            <a:ext cx="857224" cy="1283951"/>
          </a:xfrm>
          <a:prstGeom prst="rect">
            <a:avLst/>
          </a:prstGeom>
          <a:noFill/>
        </p:spPr>
      </p:pic>
      <p:sp>
        <p:nvSpPr>
          <p:cNvPr id="9" name="1 Marcador de contenido"/>
          <p:cNvSpPr txBox="1">
            <a:spLocks/>
          </p:cNvSpPr>
          <p:nvPr/>
        </p:nvSpPr>
        <p:spPr>
          <a:xfrm>
            <a:off x="4071934" y="4429132"/>
            <a:ext cx="4714908" cy="2214578"/>
          </a:xfrm>
          <a:prstGeom prst="rect">
            <a:avLst/>
          </a:prstGeom>
        </p:spPr>
        <p:txBody>
          <a:bodyPr vert="horz">
            <a:normAutofit fontScale="92500" lnSpcReduction="10000"/>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r>
              <a:rPr lang="es-ES" dirty="0" smtClean="0">
                <a:latin typeface="Arial Narrow" pitchFamily="34" charset="0"/>
              </a:rPr>
              <a:t>Todos, absolutamente todos los niños y niñas recibieron nuestras felicitaciones porque su trabajo fue hermoso pero llego el momento nada fácil, la premiación. El jurado estuvo conformado por personas ajenas a la fundación y que no </a:t>
            </a:r>
            <a:r>
              <a:rPr lang="es-ES" dirty="0" err="1" smtClean="0">
                <a:latin typeface="Arial Narrow" pitchFamily="34" charset="0"/>
              </a:rPr>
              <a:t>conocian</a:t>
            </a:r>
            <a:r>
              <a:rPr lang="es-ES" dirty="0" smtClean="0">
                <a:latin typeface="Arial Narrow" pitchFamily="34" charset="0"/>
              </a:rPr>
              <a:t> a los niños y niñas, con el fin de que hubiera mayor imparcialidad. No hubo primer, segundo o tercer lugar, dentro de los siete niños premiados, ya que todos fueron ganadores.</a:t>
            </a:r>
            <a:endParaRPr kumimoji="0" lang="es-ES" b="0" i="0" u="none" strike="noStrike" kern="1200" cap="none" spc="0" normalizeH="0" baseline="0" noProof="0" dirty="0">
              <a:ln>
                <a:noFill/>
              </a:ln>
              <a:solidFill>
                <a:schemeClr val="tx1"/>
              </a:solidFill>
              <a:effectLst/>
              <a:uLnTx/>
              <a:uFillTx/>
              <a:latin typeface="Arial Narrow" pitchFamily="34" charset="0"/>
            </a:endParaRPr>
          </a:p>
        </p:txBody>
      </p:sp>
      <p:pic>
        <p:nvPicPr>
          <p:cNvPr id="3075" name="Picture 3"/>
          <p:cNvPicPr>
            <a:picLocks noChangeAspect="1" noChangeArrowheads="1"/>
          </p:cNvPicPr>
          <p:nvPr/>
        </p:nvPicPr>
        <p:blipFill>
          <a:blip r:embed="rId3"/>
          <a:srcRect/>
          <a:stretch>
            <a:fillRect/>
          </a:stretch>
        </p:blipFill>
        <p:spPr bwMode="auto">
          <a:xfrm>
            <a:off x="142844" y="1214422"/>
            <a:ext cx="1714512" cy="2786082"/>
          </a:xfrm>
          <a:prstGeom prst="rect">
            <a:avLst/>
          </a:prstGeom>
          <a:noFill/>
          <a:ln w="34925">
            <a:solidFill>
              <a:schemeClr val="tx1"/>
            </a:solidFill>
            <a:miter lim="800000"/>
            <a:headEnd/>
            <a:tailEnd/>
          </a:ln>
          <a:effectLst/>
        </p:spPr>
      </p:pic>
      <p:pic>
        <p:nvPicPr>
          <p:cNvPr id="307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2844" y="4143380"/>
            <a:ext cx="1714512" cy="2571768"/>
          </a:xfrm>
          <a:prstGeom prst="rect">
            <a:avLst/>
          </a:prstGeom>
          <a:noFill/>
          <a:ln w="34925">
            <a:solidFill>
              <a:schemeClr val="tx1"/>
            </a:solidFill>
            <a:miter lim="800000"/>
            <a:headEnd/>
            <a:tailEnd/>
          </a:ln>
          <a:effectLst/>
        </p:spPr>
      </p:pic>
      <p:pic>
        <p:nvPicPr>
          <p:cNvPr id="3078" name="Picture 6"/>
          <p:cNvPicPr>
            <a:picLocks noChangeAspect="1" noChangeArrowheads="1"/>
          </p:cNvPicPr>
          <p:nvPr/>
        </p:nvPicPr>
        <p:blipFill>
          <a:blip r:embed="rId5"/>
          <a:srcRect/>
          <a:stretch>
            <a:fillRect/>
          </a:stretch>
        </p:blipFill>
        <p:spPr bwMode="auto">
          <a:xfrm>
            <a:off x="2000232" y="4143380"/>
            <a:ext cx="1643074" cy="2571768"/>
          </a:xfrm>
          <a:prstGeom prst="rect">
            <a:avLst/>
          </a:prstGeom>
          <a:noFill/>
          <a:ln w="34925">
            <a:solidFill>
              <a:schemeClr val="tx1"/>
            </a:solidFill>
            <a:miter lim="800000"/>
            <a:headEnd/>
            <a:tailEnd/>
          </a:ln>
          <a:effectLst/>
        </p:spPr>
      </p:pic>
      <p:pic>
        <p:nvPicPr>
          <p:cNvPr id="3079" name="Picture 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000232" y="1214422"/>
            <a:ext cx="1643074" cy="2786082"/>
          </a:xfrm>
          <a:prstGeom prst="rect">
            <a:avLst/>
          </a:prstGeom>
          <a:noFill/>
          <a:ln w="34925">
            <a:solidFill>
              <a:schemeClr val="tx1"/>
            </a:solidFill>
            <a:miter lim="800000"/>
            <a:headEnd/>
            <a:tailEnd/>
          </a:ln>
          <a:effectLst/>
        </p:spPr>
      </p:pic>
      <p:pic>
        <p:nvPicPr>
          <p:cNvPr id="3080" name="Picture 8"/>
          <p:cNvPicPr>
            <a:picLocks noChangeAspect="1" noChangeArrowheads="1"/>
          </p:cNvPicPr>
          <p:nvPr/>
        </p:nvPicPr>
        <p:blipFill>
          <a:blip r:embed="rId7"/>
          <a:srcRect/>
          <a:stretch>
            <a:fillRect/>
          </a:stretch>
        </p:blipFill>
        <p:spPr bwMode="auto">
          <a:xfrm>
            <a:off x="3786182" y="1214422"/>
            <a:ext cx="1500198" cy="2786082"/>
          </a:xfrm>
          <a:prstGeom prst="rect">
            <a:avLst/>
          </a:prstGeom>
          <a:noFill/>
          <a:ln w="34925">
            <a:solidFill>
              <a:schemeClr val="tx1"/>
            </a:solidFill>
            <a:miter lim="800000"/>
            <a:headEnd/>
            <a:tailEnd/>
          </a:ln>
          <a:effectLst/>
        </p:spPr>
      </p:pic>
      <p:pic>
        <p:nvPicPr>
          <p:cNvPr id="3081" name="Picture 9"/>
          <p:cNvPicPr>
            <a:picLocks noChangeAspect="1" noChangeArrowheads="1"/>
          </p:cNvPicPr>
          <p:nvPr/>
        </p:nvPicPr>
        <p:blipFill>
          <a:blip r:embed="rId8"/>
          <a:srcRect/>
          <a:stretch>
            <a:fillRect/>
          </a:stretch>
        </p:blipFill>
        <p:spPr bwMode="auto">
          <a:xfrm>
            <a:off x="5429256" y="1214422"/>
            <a:ext cx="1428760" cy="2786082"/>
          </a:xfrm>
          <a:prstGeom prst="rect">
            <a:avLst/>
          </a:prstGeom>
          <a:noFill/>
          <a:ln w="34925">
            <a:solidFill>
              <a:schemeClr val="tx1"/>
            </a:solidFill>
            <a:miter lim="800000"/>
            <a:headEnd/>
            <a:tailEnd/>
          </a:ln>
          <a:effectLst/>
        </p:spPr>
      </p:pic>
      <p:pic>
        <p:nvPicPr>
          <p:cNvPr id="3082" name="Picture 10"/>
          <p:cNvPicPr>
            <a:picLocks noChangeAspect="1" noChangeArrowheads="1"/>
          </p:cNvPicPr>
          <p:nvPr/>
        </p:nvPicPr>
        <p:blipFill>
          <a:blip r:embed="rId9"/>
          <a:srcRect/>
          <a:stretch>
            <a:fillRect/>
          </a:stretch>
        </p:blipFill>
        <p:spPr bwMode="auto">
          <a:xfrm>
            <a:off x="7000892" y="1214422"/>
            <a:ext cx="1571636" cy="2786082"/>
          </a:xfrm>
          <a:prstGeom prst="rect">
            <a:avLst/>
          </a:prstGeom>
          <a:noFill/>
          <a:ln w="34925">
            <a:solidFill>
              <a:schemeClr val="tx1"/>
            </a:solid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p:cNvPicPr>
            <a:picLocks noChangeAspect="1" noChangeArrowheads="1"/>
          </p:cNvPicPr>
          <p:nvPr/>
        </p:nvPicPr>
        <p:blipFill>
          <a:blip r:embed="rId2"/>
          <a:srcRect/>
          <a:stretch>
            <a:fillRect/>
          </a:stretch>
        </p:blipFill>
        <p:spPr bwMode="auto">
          <a:xfrm>
            <a:off x="5286380" y="4143380"/>
            <a:ext cx="1928826" cy="2571768"/>
          </a:xfrm>
          <a:prstGeom prst="rect">
            <a:avLst/>
          </a:prstGeom>
          <a:noFill/>
          <a:ln w="34925">
            <a:solidFill>
              <a:schemeClr val="tx1"/>
            </a:solidFill>
            <a:miter lim="800000"/>
            <a:headEnd/>
            <a:tailEnd/>
          </a:ln>
          <a:effectLst/>
        </p:spPr>
      </p:pic>
      <p:pic>
        <p:nvPicPr>
          <p:cNvPr id="4104"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57686" y="2000240"/>
            <a:ext cx="2500330" cy="2214578"/>
          </a:xfrm>
          <a:prstGeom prst="rect">
            <a:avLst/>
          </a:prstGeom>
          <a:noFill/>
          <a:ln w="34925">
            <a:solidFill>
              <a:schemeClr val="tx1"/>
            </a:solidFill>
            <a:miter lim="800000"/>
            <a:headEnd/>
            <a:tailEnd/>
          </a:ln>
          <a:effectLst/>
        </p:spPr>
      </p:pic>
      <p:sp>
        <p:nvSpPr>
          <p:cNvPr id="3" name="2 Título"/>
          <p:cNvSpPr>
            <a:spLocks noGrp="1"/>
          </p:cNvSpPr>
          <p:nvPr>
            <p:ph type="title"/>
          </p:nvPr>
        </p:nvSpPr>
        <p:spPr/>
        <p:txBody>
          <a:bodyPr>
            <a:normAutofit/>
          </a:bodyPr>
          <a:lstStyle/>
          <a:p>
            <a:pPr algn="ctr"/>
            <a:r>
              <a:rPr lang="es-ES" sz="3500" dirty="0" smtClean="0"/>
              <a:t>MOMENTOS PARA RECORDAR</a:t>
            </a:r>
            <a:endParaRPr lang="es-ES" sz="3500" dirty="0"/>
          </a:p>
        </p:txBody>
      </p:sp>
      <p:pic>
        <p:nvPicPr>
          <p:cNvPr id="9" name="Picture 5" descr="C:\Documents and Settings\MONICA SUAREZ RENDON\Escritorio\VACEM CARTAGO\INSTITUCIONALES\fundacion voy a cambiar el mundo.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86776" y="0"/>
            <a:ext cx="857224" cy="1283951"/>
          </a:xfrm>
          <a:prstGeom prst="rect">
            <a:avLst/>
          </a:prstGeom>
          <a:noFill/>
        </p:spPr>
      </p:pic>
      <p:pic>
        <p:nvPicPr>
          <p:cNvPr id="4099" name="Picture 3"/>
          <p:cNvPicPr>
            <a:picLocks noChangeAspect="1" noChangeArrowheads="1"/>
          </p:cNvPicPr>
          <p:nvPr/>
        </p:nvPicPr>
        <p:blipFill>
          <a:blip r:embed="rId5"/>
          <a:srcRect/>
          <a:stretch>
            <a:fillRect/>
          </a:stretch>
        </p:blipFill>
        <p:spPr bwMode="auto">
          <a:xfrm>
            <a:off x="2143108" y="4071942"/>
            <a:ext cx="1500198" cy="2643206"/>
          </a:xfrm>
          <a:prstGeom prst="rect">
            <a:avLst/>
          </a:prstGeom>
          <a:noFill/>
          <a:ln w="34925">
            <a:solidFill>
              <a:schemeClr val="tx1"/>
            </a:solidFill>
            <a:miter lim="800000"/>
            <a:headEnd/>
            <a:tailEnd/>
          </a:ln>
          <a:effectLst/>
        </p:spPr>
      </p:pic>
      <p:pic>
        <p:nvPicPr>
          <p:cNvPr id="4100"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14282" y="2000240"/>
            <a:ext cx="1928826" cy="2214578"/>
          </a:xfrm>
          <a:prstGeom prst="rect">
            <a:avLst/>
          </a:prstGeom>
          <a:noFill/>
          <a:ln w="34925">
            <a:solidFill>
              <a:schemeClr val="tx1"/>
            </a:solidFill>
            <a:miter lim="800000"/>
            <a:headEnd/>
            <a:tailEnd/>
          </a:ln>
          <a:effectLst/>
        </p:spPr>
      </p:pic>
      <p:pic>
        <p:nvPicPr>
          <p:cNvPr id="4101" name="Picture 5"/>
          <p:cNvPicPr>
            <a:picLocks noChangeAspect="1" noChangeArrowheads="1"/>
          </p:cNvPicPr>
          <p:nvPr/>
        </p:nvPicPr>
        <p:blipFill>
          <a:blip r:embed="rId7"/>
          <a:srcRect/>
          <a:stretch>
            <a:fillRect/>
          </a:stretch>
        </p:blipFill>
        <p:spPr bwMode="auto">
          <a:xfrm>
            <a:off x="2071670" y="1857364"/>
            <a:ext cx="2500330" cy="2360614"/>
          </a:xfrm>
          <a:prstGeom prst="rect">
            <a:avLst/>
          </a:prstGeom>
          <a:noFill/>
          <a:ln w="34925">
            <a:solidFill>
              <a:schemeClr val="tx1"/>
            </a:solidFill>
            <a:miter lim="800000"/>
            <a:headEnd/>
            <a:tailEnd/>
          </a:ln>
          <a:effectLst/>
        </p:spPr>
      </p:pic>
      <p:pic>
        <p:nvPicPr>
          <p:cNvPr id="4102" name="Picture 6"/>
          <p:cNvPicPr>
            <a:picLocks noChangeAspect="1" noChangeArrowheads="1"/>
          </p:cNvPicPr>
          <p:nvPr/>
        </p:nvPicPr>
        <p:blipFill>
          <a:blip r:embed="rId8"/>
          <a:srcRect/>
          <a:stretch>
            <a:fillRect/>
          </a:stretch>
        </p:blipFill>
        <p:spPr bwMode="auto">
          <a:xfrm>
            <a:off x="3571868" y="4143380"/>
            <a:ext cx="1725494" cy="2500330"/>
          </a:xfrm>
          <a:prstGeom prst="rect">
            <a:avLst/>
          </a:prstGeom>
          <a:noFill/>
          <a:ln w="34925">
            <a:solidFill>
              <a:schemeClr val="tx1"/>
            </a:solidFill>
            <a:miter lim="800000"/>
            <a:headEnd/>
            <a:tailEnd/>
          </a:ln>
          <a:effectLst/>
        </p:spPr>
      </p:pic>
      <p:pic>
        <p:nvPicPr>
          <p:cNvPr id="4103" name="Picture 7"/>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215206" y="4143380"/>
            <a:ext cx="1643074" cy="2489237"/>
          </a:xfrm>
          <a:prstGeom prst="rect">
            <a:avLst/>
          </a:prstGeom>
          <a:noFill/>
          <a:ln w="34925">
            <a:solidFill>
              <a:schemeClr val="tx1"/>
            </a:solidFill>
            <a:miter lim="800000"/>
            <a:headEnd/>
            <a:tailEnd/>
          </a:ln>
          <a:effectLst/>
        </p:spPr>
      </p:pic>
      <p:pic>
        <p:nvPicPr>
          <p:cNvPr id="4098" name="Picture 2"/>
          <p:cNvPicPr>
            <a:picLocks noChangeAspect="1" noChangeArrowheads="1"/>
          </p:cNvPicPr>
          <p:nvPr/>
        </p:nvPicPr>
        <p:blipFill>
          <a:blip r:embed="rId10"/>
          <a:srcRect/>
          <a:stretch>
            <a:fillRect/>
          </a:stretch>
        </p:blipFill>
        <p:spPr bwMode="auto">
          <a:xfrm>
            <a:off x="285720" y="4143380"/>
            <a:ext cx="1857388" cy="2500330"/>
          </a:xfrm>
          <a:prstGeom prst="rect">
            <a:avLst/>
          </a:prstGeom>
          <a:noFill/>
          <a:ln w="34925">
            <a:solidFill>
              <a:schemeClr val="tx1"/>
            </a:solidFill>
            <a:miter lim="800000"/>
            <a:headEnd/>
            <a:tailEnd/>
          </a:ln>
          <a:effectLst/>
        </p:spPr>
      </p:pic>
      <p:pic>
        <p:nvPicPr>
          <p:cNvPr id="4106" name="Picture 10"/>
          <p:cNvPicPr>
            <a:picLocks noChangeAspect="1" noChangeArrowheads="1"/>
          </p:cNvPicPr>
          <p:nvPr/>
        </p:nvPicPr>
        <p:blipFill>
          <a:blip r:embed="rId11"/>
          <a:srcRect/>
          <a:stretch>
            <a:fillRect/>
          </a:stretch>
        </p:blipFill>
        <p:spPr bwMode="auto">
          <a:xfrm>
            <a:off x="6786578" y="1857364"/>
            <a:ext cx="2146287" cy="2357454"/>
          </a:xfrm>
          <a:prstGeom prst="rect">
            <a:avLst/>
          </a:prstGeom>
          <a:noFill/>
          <a:ln w="34925">
            <a:solidFill>
              <a:schemeClr val="tx1"/>
            </a:solid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00034" y="142852"/>
            <a:ext cx="8229600" cy="1000124"/>
          </a:xfrm>
        </p:spPr>
        <p:txBody>
          <a:bodyPr>
            <a:noAutofit/>
          </a:bodyPr>
          <a:lstStyle/>
          <a:p>
            <a:pPr algn="ctr"/>
            <a:r>
              <a:rPr lang="es-ES" sz="3600" dirty="0" smtClean="0"/>
              <a:t>VACEM SEDE CARTAGO</a:t>
            </a:r>
            <a:endParaRPr lang="es-ES" sz="3600" dirty="0"/>
          </a:p>
        </p:txBody>
      </p:sp>
      <p:sp>
        <p:nvSpPr>
          <p:cNvPr id="6" name="2 Título"/>
          <p:cNvSpPr txBox="1">
            <a:spLocks/>
          </p:cNvSpPr>
          <p:nvPr/>
        </p:nvSpPr>
        <p:spPr>
          <a:xfrm>
            <a:off x="1428728" y="5143512"/>
            <a:ext cx="5643602" cy="1500198"/>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s-ES" b="1" dirty="0" smtClean="0">
              <a:solidFill>
                <a:schemeClr val="tx2"/>
              </a:solidFill>
              <a:effectLst>
                <a:outerShdw blurRad="31750" dist="25400" dir="5400000" algn="tl" rotWithShape="0">
                  <a:srgbClr val="000000">
                    <a:alpha val="25000"/>
                  </a:srgbClr>
                </a:outerShdw>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s-ES" b="1" dirty="0" smtClean="0">
                <a:solidFill>
                  <a:schemeClr val="tx2"/>
                </a:solidFill>
                <a:effectLst>
                  <a:outerShdw blurRad="31750" dist="25400" dir="5400000" algn="tl" rotWithShape="0">
                    <a:srgbClr val="000000">
                      <a:alpha val="25000"/>
                    </a:srgbClr>
                  </a:outerShdw>
                </a:effectLst>
                <a:latin typeface="+mj-lt"/>
                <a:ea typeface="+mj-ea"/>
                <a:cs typeface="+mj-cs"/>
              </a:rPr>
              <a:t>“Porque las personas que están lo suficientemente locas como para pensar que pueden cambiar el mundo… son quienes lo cambian”</a:t>
            </a:r>
            <a:endParaRPr lang="es-ES" sz="1000" b="1" dirty="0" smtClean="0">
              <a:solidFill>
                <a:schemeClr val="tx2"/>
              </a:solidFill>
              <a:effectLst>
                <a:outerShdw blurRad="31750" dist="25400" dir="5400000" algn="tl" rotWithShape="0">
                  <a:srgbClr val="000000">
                    <a:alpha val="25000"/>
                  </a:srgbClr>
                </a:outerShdw>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s-ES" sz="1000" b="1" dirty="0" smtClean="0">
                <a:solidFill>
                  <a:schemeClr val="tx2"/>
                </a:solidFill>
                <a:effectLst>
                  <a:outerShdw blurRad="31750" dist="25400" dir="5400000" algn="tl" rotWithShape="0">
                    <a:srgbClr val="000000">
                      <a:alpha val="25000"/>
                    </a:srgbClr>
                  </a:outerShdw>
                </a:effectLst>
                <a:latin typeface="+mj-lt"/>
                <a:ea typeface="+mj-ea"/>
                <a:cs typeface="+mj-cs"/>
              </a:rPr>
              <a:t>                                                 Steve Jobs </a:t>
            </a:r>
            <a:endParaRPr kumimoji="0" lang="es-ES" sz="1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57290" y="1428736"/>
            <a:ext cx="6357982" cy="3571900"/>
          </a:xfrm>
          <a:prstGeom prst="rect">
            <a:avLst/>
          </a:prstGeom>
          <a:noFill/>
          <a:ln w="34925">
            <a:solidFill>
              <a:schemeClr val="tx1"/>
            </a:solid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14282" y="2000240"/>
            <a:ext cx="8643998" cy="4007051"/>
          </a:xfrm>
        </p:spPr>
        <p:txBody>
          <a:bodyPr>
            <a:normAutofit/>
          </a:bodyPr>
          <a:lstStyle/>
          <a:p>
            <a:pPr algn="ctr">
              <a:buNone/>
            </a:pPr>
            <a:r>
              <a:rPr lang="es-ES" sz="3600" dirty="0" smtClean="0">
                <a:latin typeface="Arial Narrow" pitchFamily="34" charset="0"/>
                <a:cs typeface="Arial" pitchFamily="34" charset="0"/>
              </a:rPr>
              <a:t>La Fundación Voy a Cambiar el Mundo Sede Cartago,  llevo a cabo el pasado 20 de octubre la actividad denominada, </a:t>
            </a:r>
            <a:r>
              <a:rPr lang="es-ES" sz="3600" i="1" dirty="0" smtClean="0">
                <a:latin typeface="Arial Narrow" pitchFamily="34" charset="0"/>
                <a:cs typeface="Arial" pitchFamily="34" charset="0"/>
              </a:rPr>
              <a:t>Mi Rol Creativo. </a:t>
            </a:r>
            <a:r>
              <a:rPr lang="es-ES" sz="3600" dirty="0" smtClean="0">
                <a:latin typeface="Arial Narrow" pitchFamily="34" charset="0"/>
                <a:cs typeface="Arial" pitchFamily="34" charset="0"/>
              </a:rPr>
              <a:t>Fue un día lleno de hermosas sorpresas, en donde los niños, niñas y sus padres mostraron su gran ingenio y creatividad, dejando a toda la familia VACEM con el corazón lleno de felicidad.</a:t>
            </a:r>
            <a:endParaRPr lang="es-ES" sz="2600" dirty="0">
              <a:latin typeface="Arial Narrow" pitchFamily="34" charset="0"/>
            </a:endParaRPr>
          </a:p>
        </p:txBody>
      </p:sp>
      <p:sp>
        <p:nvSpPr>
          <p:cNvPr id="3" name="2 Título"/>
          <p:cNvSpPr>
            <a:spLocks noGrp="1"/>
          </p:cNvSpPr>
          <p:nvPr>
            <p:ph type="title"/>
          </p:nvPr>
        </p:nvSpPr>
        <p:spPr>
          <a:xfrm>
            <a:off x="428596" y="571480"/>
            <a:ext cx="8229600" cy="1011222"/>
          </a:xfrm>
        </p:spPr>
        <p:txBody>
          <a:bodyPr>
            <a:normAutofit/>
          </a:bodyPr>
          <a:lstStyle/>
          <a:p>
            <a:pPr algn="ctr"/>
            <a:r>
              <a:rPr lang="es-ES" sz="4000" dirty="0" smtClean="0">
                <a:solidFill>
                  <a:schemeClr val="bg2">
                    <a:lumMod val="50000"/>
                  </a:schemeClr>
                </a:solidFill>
              </a:rPr>
              <a:t>VACEM SEDE CARTAGO</a:t>
            </a:r>
            <a:endParaRPr lang="es-ES" sz="4000" dirty="0">
              <a:solidFill>
                <a:schemeClr val="bg2">
                  <a:lumMod val="50000"/>
                </a:schemeClr>
              </a:solidFill>
            </a:endParaRPr>
          </a:p>
        </p:txBody>
      </p:sp>
      <p:pic>
        <p:nvPicPr>
          <p:cNvPr id="4" name="Picture 5" descr="C:\Documents and Settings\MONICA SUAREZ RENDON\Escritorio\VACEM CARTAGO\INSTITUCIONALES\fundacion voy a cambiar el mund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86776" y="0"/>
            <a:ext cx="857224" cy="128395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2844" y="1571612"/>
            <a:ext cx="8786874" cy="4786346"/>
          </a:xfrm>
        </p:spPr>
        <p:txBody>
          <a:bodyPr>
            <a:normAutofit fontScale="25000" lnSpcReduction="20000"/>
          </a:bodyPr>
          <a:lstStyle/>
          <a:p>
            <a:pPr>
              <a:buNone/>
            </a:pPr>
            <a:endParaRPr lang="es-ES" dirty="0" smtClean="0">
              <a:latin typeface="Arial Narrow" pitchFamily="34" charset="0"/>
            </a:endParaRPr>
          </a:p>
          <a:p>
            <a:pPr>
              <a:buNone/>
            </a:pPr>
            <a:endParaRPr lang="es-ES" dirty="0" smtClean="0">
              <a:latin typeface="Arial Narrow" pitchFamily="34" charset="0"/>
            </a:endParaRPr>
          </a:p>
          <a:p>
            <a:pPr algn="just">
              <a:buNone/>
            </a:pPr>
            <a:r>
              <a:rPr lang="es-ES" sz="9200" dirty="0" smtClean="0">
                <a:latin typeface="Arial Narrow" pitchFamily="34" charset="0"/>
              </a:rPr>
              <a:t>Esta actividad fue muy especial, ya que invito a los niños, niñas y sus padres a trabajar en equipo, MI ROL CREATIVO quiso lograr dos situaciones en particular la primera que niños, niñas y padres de familia se ingeniaran un disfraz hecho con materiales reciclables, para esto en la actividad anterior la Ingeniera Luisa María Castañeda, explico claramente a los padres de familia cuales eran y cual debía ser el uso de dichos materiales, la segunda concientizar de forma divertida y amena a la familia VACEM SEDE CARTAGO en general la importancia de cuidar el medio ambiente, mediante el reciclaje de los diferentes elementos y como podemos darle un uso divertido y adecuado.</a:t>
            </a:r>
          </a:p>
          <a:p>
            <a:pPr algn="just">
              <a:buNone/>
            </a:pPr>
            <a:r>
              <a:rPr lang="es-ES" sz="9200" dirty="0" smtClean="0">
                <a:latin typeface="Arial Narrow" pitchFamily="34" charset="0"/>
              </a:rPr>
              <a:t> </a:t>
            </a:r>
          </a:p>
          <a:p>
            <a:pPr algn="just">
              <a:buNone/>
            </a:pPr>
            <a:r>
              <a:rPr lang="es-ES" sz="9200" dirty="0" smtClean="0">
                <a:latin typeface="Arial Narrow" pitchFamily="34" charset="0"/>
              </a:rPr>
              <a:t>Por lo tanto este día estuvo cargado de sorpresas, de golosinas y regalos, ya que se premiaron los mejores 7 disfraces entregando en total 5 bicicletas y 2 patinetas que llenaron de alegría y premiaron su esfuerzo y dedicación. Es de recordar que dichos premios fueron donadas por el grupo de apoyo.</a:t>
            </a:r>
          </a:p>
          <a:p>
            <a:pPr>
              <a:buNone/>
            </a:pPr>
            <a:endParaRPr lang="es-ES" sz="9200" dirty="0" smtClean="0">
              <a:latin typeface="Arial Narrow" pitchFamily="34" charset="0"/>
              <a:cs typeface="Arial" pitchFamily="34" charset="0"/>
            </a:endParaRPr>
          </a:p>
          <a:p>
            <a:pPr algn="just">
              <a:buNone/>
            </a:pPr>
            <a:endParaRPr lang="es-ES" sz="8000" dirty="0" smtClean="0">
              <a:latin typeface="Arial Narrow" pitchFamily="34" charset="0"/>
              <a:cs typeface="Arial" pitchFamily="34" charset="0"/>
            </a:endParaRPr>
          </a:p>
          <a:p>
            <a:pPr algn="ctr">
              <a:buNone/>
            </a:pPr>
            <a:endParaRPr lang="es-ES" sz="8000" dirty="0" smtClean="0">
              <a:latin typeface="Arial Narrow" pitchFamily="34" charset="0"/>
            </a:endParaRPr>
          </a:p>
          <a:p>
            <a:pPr algn="ctr">
              <a:buNone/>
            </a:pPr>
            <a:endParaRPr lang="es-ES" dirty="0" smtClean="0">
              <a:latin typeface="+mj-lt"/>
            </a:endParaRPr>
          </a:p>
          <a:p>
            <a:pPr algn="ctr">
              <a:buNone/>
            </a:pPr>
            <a:endParaRPr lang="es-ES" sz="2900" dirty="0" smtClean="0"/>
          </a:p>
          <a:p>
            <a:pPr algn="ctr">
              <a:buNone/>
            </a:pPr>
            <a:r>
              <a:rPr lang="es-ES" sz="2900" b="1" dirty="0" smtClean="0"/>
              <a:t> </a:t>
            </a:r>
            <a:endParaRPr lang="es-ES" sz="2900" dirty="0" smtClean="0"/>
          </a:p>
          <a:p>
            <a:pPr>
              <a:buNone/>
            </a:pPr>
            <a:r>
              <a:rPr lang="es-ES" dirty="0" smtClean="0">
                <a:latin typeface="Arial Narrow" pitchFamily="34" charset="0"/>
              </a:rPr>
              <a:t> </a:t>
            </a:r>
            <a:endParaRPr lang="es-ES" dirty="0">
              <a:latin typeface="Arial Narrow" pitchFamily="34" charset="0"/>
            </a:endParaRPr>
          </a:p>
        </p:txBody>
      </p:sp>
      <p:sp>
        <p:nvSpPr>
          <p:cNvPr id="2" name="1 Título"/>
          <p:cNvSpPr>
            <a:spLocks noGrp="1"/>
          </p:cNvSpPr>
          <p:nvPr>
            <p:ph type="title"/>
          </p:nvPr>
        </p:nvSpPr>
        <p:spPr>
          <a:xfrm>
            <a:off x="457200" y="704088"/>
            <a:ext cx="8229600" cy="724648"/>
          </a:xfrm>
        </p:spPr>
        <p:txBody>
          <a:bodyPr>
            <a:normAutofit/>
          </a:bodyPr>
          <a:lstStyle/>
          <a:p>
            <a:pPr algn="ctr"/>
            <a:r>
              <a:rPr lang="es-ES" sz="3200" dirty="0" smtClean="0">
                <a:solidFill>
                  <a:schemeClr val="bg2">
                    <a:lumMod val="50000"/>
                  </a:schemeClr>
                </a:solidFill>
              </a:rPr>
              <a:t> MI ROL CREATIVO</a:t>
            </a:r>
            <a:endParaRPr lang="es-ES" sz="3200" dirty="0">
              <a:solidFill>
                <a:schemeClr val="bg2">
                  <a:lumMod val="50000"/>
                </a:schemeClr>
              </a:solidFill>
            </a:endParaRPr>
          </a:p>
        </p:txBody>
      </p:sp>
      <p:pic>
        <p:nvPicPr>
          <p:cNvPr id="1029" name="Picture 5" descr="C:\Documents and Settings\MONICA SUAREZ RENDON\Escritorio\VACEM CARTAGO\INSTITUCIONALES\fundacion voy a cambiar el mund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86776" y="0"/>
            <a:ext cx="857224" cy="128395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81328"/>
            <a:ext cx="8472518" cy="5019506"/>
          </a:xfrm>
        </p:spPr>
        <p:txBody>
          <a:bodyPr>
            <a:normAutofit/>
          </a:bodyPr>
          <a:lstStyle/>
          <a:p>
            <a:pPr algn="ctr">
              <a:buNone/>
            </a:pPr>
            <a:endParaRPr lang="es-ES" dirty="0" smtClean="0">
              <a:latin typeface="Arial Narrow" pitchFamily="34" charset="0"/>
            </a:endParaRPr>
          </a:p>
          <a:p>
            <a:pPr algn="just">
              <a:buNone/>
            </a:pPr>
            <a:r>
              <a:rPr lang="es-ES" sz="2400" dirty="0" smtClean="0">
                <a:latin typeface="Arial Narrow" pitchFamily="34" charset="0"/>
              </a:rPr>
              <a:t>Este día no se desarrollaron las escuelas fue un día de fiesta, de celebración, de integración, de sorpresas, de risas, de carcajadas, un día lleno de golosinas, de alegría,  un día para compartir como la gran familia que somos. Los grandes fuimos nuevamente niños entre disfraces, baile y diversión.</a:t>
            </a:r>
          </a:p>
          <a:p>
            <a:pPr algn="just">
              <a:buNone/>
            </a:pPr>
            <a:endParaRPr lang="es-ES" sz="2400" dirty="0" smtClean="0">
              <a:latin typeface="Arial Narrow" pitchFamily="34" charset="0"/>
            </a:endParaRPr>
          </a:p>
          <a:p>
            <a:pPr algn="just">
              <a:buNone/>
            </a:pPr>
            <a:r>
              <a:rPr lang="es-ES" sz="2400" dirty="0" smtClean="0">
                <a:latin typeface="Arial Narrow" pitchFamily="34" charset="0"/>
              </a:rPr>
              <a:t>Tuvimos una maravillosa respuesta por parte de los niños, niñas y sus padres de familia, quedamos encantados con tanto ingenio y creatividad. </a:t>
            </a:r>
          </a:p>
          <a:p>
            <a:pPr>
              <a:buNone/>
            </a:pPr>
            <a:endParaRPr lang="es-ES" sz="2200" dirty="0" smtClean="0">
              <a:latin typeface="Arial Narrow" pitchFamily="34" charset="0"/>
            </a:endParaRPr>
          </a:p>
          <a:p>
            <a:pPr>
              <a:buNone/>
            </a:pPr>
            <a:endParaRPr lang="es-ES" sz="2200" dirty="0" smtClean="0">
              <a:latin typeface="Arial Narrow" pitchFamily="34" charset="0"/>
            </a:endParaRPr>
          </a:p>
          <a:p>
            <a:pPr>
              <a:buNone/>
            </a:pPr>
            <a:endParaRPr lang="es-ES" dirty="0">
              <a:latin typeface="+mj-lt"/>
            </a:endParaRPr>
          </a:p>
        </p:txBody>
      </p:sp>
      <p:sp>
        <p:nvSpPr>
          <p:cNvPr id="2" name="1 Título"/>
          <p:cNvSpPr>
            <a:spLocks noGrp="1"/>
          </p:cNvSpPr>
          <p:nvPr>
            <p:ph type="title"/>
          </p:nvPr>
        </p:nvSpPr>
        <p:spPr>
          <a:xfrm>
            <a:off x="457200" y="704088"/>
            <a:ext cx="8229600" cy="724648"/>
          </a:xfrm>
        </p:spPr>
        <p:txBody>
          <a:bodyPr>
            <a:normAutofit/>
          </a:bodyPr>
          <a:lstStyle/>
          <a:p>
            <a:pPr algn="ctr"/>
            <a:r>
              <a:rPr lang="es-ES" sz="3200" dirty="0" smtClean="0">
                <a:solidFill>
                  <a:schemeClr val="bg2">
                    <a:lumMod val="50000"/>
                  </a:schemeClr>
                </a:solidFill>
              </a:rPr>
              <a:t>MI ROL CREATIVO</a:t>
            </a:r>
            <a:endParaRPr lang="es-ES" sz="3200" dirty="0">
              <a:solidFill>
                <a:schemeClr val="bg2">
                  <a:lumMod val="50000"/>
                </a:schemeClr>
              </a:solidFill>
            </a:endParaRPr>
          </a:p>
        </p:txBody>
      </p:sp>
      <p:pic>
        <p:nvPicPr>
          <p:cNvPr id="1029" name="Picture 5" descr="C:\Documents and Settings\MONICA SUAREZ RENDON\Escritorio\VACEM CARTAGO\INSTITUCIONALES\fundacion voy a cambiar el mund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86776" y="0"/>
            <a:ext cx="857224" cy="128395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p:cNvPicPr>
            <a:picLocks noChangeAspect="1" noChangeArrowheads="1"/>
          </p:cNvPicPr>
          <p:nvPr/>
        </p:nvPicPr>
        <p:blipFill>
          <a:blip r:embed="rId2"/>
          <a:srcRect/>
          <a:stretch>
            <a:fillRect/>
          </a:stretch>
        </p:blipFill>
        <p:spPr bwMode="auto">
          <a:xfrm>
            <a:off x="4643438" y="4643446"/>
            <a:ext cx="1928826" cy="2214554"/>
          </a:xfrm>
          <a:prstGeom prst="rect">
            <a:avLst/>
          </a:prstGeom>
          <a:noFill/>
          <a:ln w="34925">
            <a:solidFill>
              <a:schemeClr val="tx1"/>
            </a:solidFill>
            <a:miter lim="800000"/>
            <a:headEnd/>
            <a:tailEnd/>
          </a:ln>
          <a:effectLst/>
        </p:spPr>
      </p:pic>
      <p:pic>
        <p:nvPicPr>
          <p:cNvPr id="6" name="Picture 4"/>
          <p:cNvPicPr>
            <a:picLocks noChangeAspect="1" noChangeArrowheads="1"/>
          </p:cNvPicPr>
          <p:nvPr/>
        </p:nvPicPr>
        <p:blipFill>
          <a:blip r:embed="rId3"/>
          <a:srcRect/>
          <a:stretch>
            <a:fillRect/>
          </a:stretch>
        </p:blipFill>
        <p:spPr bwMode="auto">
          <a:xfrm>
            <a:off x="2500298" y="2428868"/>
            <a:ext cx="2143140" cy="2357454"/>
          </a:xfrm>
          <a:prstGeom prst="rect">
            <a:avLst/>
          </a:prstGeom>
          <a:noFill/>
          <a:ln w="34925">
            <a:solidFill>
              <a:schemeClr val="tx1"/>
            </a:solidFill>
            <a:miter lim="800000"/>
            <a:headEnd/>
            <a:tailEnd/>
          </a:ln>
          <a:effectLst/>
        </p:spPr>
      </p:pic>
      <p:sp>
        <p:nvSpPr>
          <p:cNvPr id="3" name="2 Título"/>
          <p:cNvSpPr>
            <a:spLocks noGrp="1"/>
          </p:cNvSpPr>
          <p:nvPr>
            <p:ph type="title"/>
          </p:nvPr>
        </p:nvSpPr>
        <p:spPr/>
        <p:txBody>
          <a:bodyPr/>
          <a:lstStyle/>
          <a:p>
            <a:pPr algn="ctr"/>
            <a:r>
              <a:rPr lang="es-ES" dirty="0" smtClean="0"/>
              <a:t>INGENIO Y CREATIVIDAD</a:t>
            </a:r>
            <a:endParaRPr lang="es-ES" dirty="0"/>
          </a:p>
        </p:txBody>
      </p:sp>
      <p:pic>
        <p:nvPicPr>
          <p:cNvPr id="4" name="Picture 5" descr="C:\Documents and Settings\MONICA SUAREZ RENDON\Escritorio\VACEM CARTAGO\INSTITUCIONALES\fundacion voy a cambiar el mundo.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86776" y="0"/>
            <a:ext cx="857224" cy="1283951"/>
          </a:xfrm>
          <a:prstGeom prst="rect">
            <a:avLst/>
          </a:prstGeom>
          <a:noFill/>
        </p:spPr>
      </p:pic>
      <p:sp>
        <p:nvSpPr>
          <p:cNvPr id="9" name="1 Marcador de contenido"/>
          <p:cNvSpPr txBox="1">
            <a:spLocks/>
          </p:cNvSpPr>
          <p:nvPr/>
        </p:nvSpPr>
        <p:spPr>
          <a:xfrm>
            <a:off x="642910" y="1142984"/>
            <a:ext cx="7643866" cy="642942"/>
          </a:xfrm>
          <a:prstGeom prst="rect">
            <a:avLst/>
          </a:prstGeom>
        </p:spPr>
        <p:txBody>
          <a:bodyPr vert="horz">
            <a:noAutofit/>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r>
              <a:rPr lang="es-ES" sz="1600" dirty="0" smtClean="0">
                <a:latin typeface="Arial Narrow" pitchFamily="34" charset="0"/>
                <a:cs typeface="Arial" pitchFamily="34" charset="0"/>
              </a:rPr>
              <a:t>Este día fueron protagonistas el ingenio y la creatividad, apoyados en las pautas que se les había dado en la actividad anterior los niños, niñas y  sus padres elaboraron hermosos disfraces, indios, astronautas, hawainas, brujitas, reina del sol, reina de la luna, el dado y princesas fueron algunos de los protagonistas.</a:t>
            </a:r>
            <a:endParaRPr kumimoji="0" lang="es-ES" b="0" i="0" u="none" strike="noStrike" kern="1200" cap="none" spc="0" normalizeH="0" baseline="0" noProof="0" dirty="0">
              <a:ln>
                <a:noFill/>
              </a:ln>
              <a:solidFill>
                <a:schemeClr val="tx1"/>
              </a:solidFill>
              <a:effectLst/>
              <a:uLnTx/>
              <a:uFillTx/>
              <a:latin typeface="+mn-lt"/>
              <a:ea typeface="+mn-ea"/>
              <a:cs typeface="+mn-cs"/>
            </a:endParaRPr>
          </a:p>
        </p:txBody>
      </p:sp>
      <p:pic>
        <p:nvPicPr>
          <p:cNvPr id="2" name="Picture 2"/>
          <p:cNvPicPr>
            <a:picLocks noChangeAspect="1" noChangeArrowheads="1"/>
          </p:cNvPicPr>
          <p:nvPr/>
        </p:nvPicPr>
        <p:blipFill>
          <a:blip r:embed="rId5"/>
          <a:srcRect/>
          <a:stretch>
            <a:fillRect/>
          </a:stretch>
        </p:blipFill>
        <p:spPr bwMode="auto">
          <a:xfrm>
            <a:off x="428596" y="2285992"/>
            <a:ext cx="2286016" cy="2401304"/>
          </a:xfrm>
          <a:prstGeom prst="rect">
            <a:avLst/>
          </a:prstGeom>
          <a:noFill/>
          <a:ln w="34925">
            <a:solidFill>
              <a:schemeClr val="tx1"/>
            </a:solidFill>
            <a:miter lim="800000"/>
            <a:headEnd/>
            <a:tailEnd/>
          </a:ln>
          <a:effectLst/>
        </p:spPr>
      </p:pic>
      <p:pic>
        <p:nvPicPr>
          <p:cNvPr id="5"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1472" y="4643446"/>
            <a:ext cx="2214578" cy="2214554"/>
          </a:xfrm>
          <a:prstGeom prst="rect">
            <a:avLst/>
          </a:prstGeom>
          <a:noFill/>
          <a:ln w="34925">
            <a:solidFill>
              <a:schemeClr val="tx1"/>
            </a:solidFill>
            <a:miter lim="800000"/>
            <a:headEnd/>
            <a:tailEnd/>
          </a:ln>
          <a:effectLst/>
        </p:spPr>
      </p:pic>
      <p:pic>
        <p:nvPicPr>
          <p:cNvPr id="7"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714612" y="4786321"/>
            <a:ext cx="1928826" cy="2071679"/>
          </a:xfrm>
          <a:prstGeom prst="rect">
            <a:avLst/>
          </a:prstGeom>
          <a:noFill/>
          <a:ln w="34925">
            <a:solidFill>
              <a:schemeClr val="tx1"/>
            </a:solidFill>
            <a:miter lim="800000"/>
            <a:headEnd/>
            <a:tailEnd/>
          </a:ln>
          <a:effectLst/>
        </p:spPr>
      </p:pic>
      <p:pic>
        <p:nvPicPr>
          <p:cNvPr id="1032" name="Picture 8"/>
          <p:cNvPicPr>
            <a:picLocks noChangeAspect="1" noChangeArrowheads="1"/>
          </p:cNvPicPr>
          <p:nvPr/>
        </p:nvPicPr>
        <p:blipFill>
          <a:blip r:embed="rId8"/>
          <a:srcRect/>
          <a:stretch>
            <a:fillRect/>
          </a:stretch>
        </p:blipFill>
        <p:spPr bwMode="auto">
          <a:xfrm>
            <a:off x="6357950" y="4857760"/>
            <a:ext cx="2071702" cy="2000240"/>
          </a:xfrm>
          <a:prstGeom prst="rect">
            <a:avLst/>
          </a:prstGeom>
          <a:noFill/>
          <a:ln w="34925">
            <a:solidFill>
              <a:schemeClr val="tx1"/>
            </a:solidFill>
            <a:miter lim="800000"/>
            <a:headEnd/>
            <a:tailEnd/>
          </a:ln>
          <a:effectLst/>
        </p:spPr>
      </p:pic>
      <p:pic>
        <p:nvPicPr>
          <p:cNvPr id="1033" name="Picture 9"/>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572000" y="2214554"/>
            <a:ext cx="1928175" cy="2428892"/>
          </a:xfrm>
          <a:prstGeom prst="rect">
            <a:avLst/>
          </a:prstGeom>
          <a:noFill/>
          <a:ln w="34925">
            <a:solidFill>
              <a:schemeClr val="tx1"/>
            </a:solidFill>
            <a:miter lim="800000"/>
            <a:headEnd/>
            <a:tailEnd/>
          </a:ln>
          <a:effectLst/>
        </p:spPr>
      </p:pic>
      <p:pic>
        <p:nvPicPr>
          <p:cNvPr id="1034" name="Picture 10"/>
          <p:cNvPicPr>
            <a:picLocks noChangeAspect="1" noChangeArrowheads="1"/>
          </p:cNvPicPr>
          <p:nvPr/>
        </p:nvPicPr>
        <p:blipFill>
          <a:blip r:embed="rId10"/>
          <a:srcRect/>
          <a:stretch>
            <a:fillRect/>
          </a:stretch>
        </p:blipFill>
        <p:spPr bwMode="auto">
          <a:xfrm>
            <a:off x="6500826" y="2285992"/>
            <a:ext cx="2000264" cy="2571768"/>
          </a:xfrm>
          <a:prstGeom prst="rect">
            <a:avLst/>
          </a:prstGeom>
          <a:noFill/>
          <a:ln w="34925">
            <a:solidFill>
              <a:schemeClr val="tx1"/>
            </a:solid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ES" dirty="0" smtClean="0"/>
              <a:t>INGENIO Y CREATIVIDAD</a:t>
            </a:r>
            <a:endParaRPr lang="es-ES" dirty="0"/>
          </a:p>
        </p:txBody>
      </p:sp>
      <p:sp>
        <p:nvSpPr>
          <p:cNvPr id="8" name="1 Marcador de contenido"/>
          <p:cNvSpPr txBox="1">
            <a:spLocks/>
          </p:cNvSpPr>
          <p:nvPr/>
        </p:nvSpPr>
        <p:spPr>
          <a:xfrm>
            <a:off x="4000496" y="5000636"/>
            <a:ext cx="5000660" cy="1571636"/>
          </a:xfrm>
          <a:prstGeom prst="rect">
            <a:avLst/>
          </a:prstGeom>
        </p:spPr>
        <p:txBody>
          <a:bodyPr vert="horz">
            <a:normAutofit/>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r>
              <a:rPr lang="es-ES" sz="2000" dirty="0" smtClean="0">
                <a:latin typeface="Arial Narrow" pitchFamily="34" charset="0"/>
                <a:cs typeface="Arial" pitchFamily="34" charset="0"/>
              </a:rPr>
              <a:t>Definitivamente sobran las palabras, faraones, Colombia es pasión, ángeles, indios, damas antiguas, camuflados y muchas mas princesas también hicieron parte de la celebración.</a:t>
            </a:r>
            <a:endParaRPr kumimoji="0" lang="es-E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5" descr="C:\Documents and Settings\MONICA SUAREZ RENDON\Escritorio\VACEM CARTAGO\INSTITUCIONALES\fundacion voy a cambiar el mund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86776" y="0"/>
            <a:ext cx="857224" cy="1283951"/>
          </a:xfrm>
          <a:prstGeom prst="rect">
            <a:avLst/>
          </a:prstGeom>
          <a:noFill/>
        </p:spPr>
      </p:pic>
      <p:pic>
        <p:nvPicPr>
          <p:cNvPr id="2" name="Picture 2"/>
          <p:cNvPicPr>
            <a:picLocks noChangeAspect="1" noChangeArrowheads="1"/>
          </p:cNvPicPr>
          <p:nvPr/>
        </p:nvPicPr>
        <p:blipFill>
          <a:blip r:embed="rId3"/>
          <a:srcRect/>
          <a:stretch>
            <a:fillRect/>
          </a:stretch>
        </p:blipFill>
        <p:spPr bwMode="auto">
          <a:xfrm>
            <a:off x="142844" y="1643050"/>
            <a:ext cx="1928826" cy="2984500"/>
          </a:xfrm>
          <a:prstGeom prst="rect">
            <a:avLst/>
          </a:prstGeom>
          <a:noFill/>
          <a:ln w="34925">
            <a:solidFill>
              <a:schemeClr val="tx1"/>
            </a:solidFill>
            <a:miter lim="800000"/>
            <a:headEnd/>
            <a:tailEnd/>
          </a:ln>
          <a:effectLst/>
        </p:spPr>
      </p:pic>
      <p:pic>
        <p:nvPicPr>
          <p:cNvPr id="4"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2844" y="4786322"/>
            <a:ext cx="1928826" cy="1928826"/>
          </a:xfrm>
          <a:prstGeom prst="rect">
            <a:avLst/>
          </a:prstGeom>
          <a:noFill/>
          <a:ln w="34925">
            <a:solidFill>
              <a:schemeClr val="tx1"/>
            </a:solidFill>
            <a:miter lim="800000"/>
            <a:headEnd/>
            <a:tailEnd/>
          </a:ln>
          <a:effectLst/>
        </p:spPr>
      </p:pic>
      <p:pic>
        <p:nvPicPr>
          <p:cNvPr id="2054" name="Picture 6"/>
          <p:cNvPicPr>
            <a:picLocks noChangeAspect="1" noChangeArrowheads="1"/>
          </p:cNvPicPr>
          <p:nvPr/>
        </p:nvPicPr>
        <p:blipFill>
          <a:blip r:embed="rId5"/>
          <a:srcRect/>
          <a:stretch>
            <a:fillRect/>
          </a:stretch>
        </p:blipFill>
        <p:spPr bwMode="auto">
          <a:xfrm>
            <a:off x="2214546" y="1643050"/>
            <a:ext cx="2143140" cy="3000395"/>
          </a:xfrm>
          <a:prstGeom prst="rect">
            <a:avLst/>
          </a:prstGeom>
          <a:noFill/>
          <a:ln w="34925">
            <a:solidFill>
              <a:schemeClr val="tx1"/>
            </a:solidFill>
            <a:miter lim="800000"/>
            <a:headEnd/>
            <a:tailEnd/>
          </a:ln>
          <a:effectLst/>
        </p:spPr>
      </p:pic>
      <p:pic>
        <p:nvPicPr>
          <p:cNvPr id="2055" name="Picture 7"/>
          <p:cNvPicPr>
            <a:picLocks noChangeAspect="1" noChangeArrowheads="1"/>
          </p:cNvPicPr>
          <p:nvPr/>
        </p:nvPicPr>
        <p:blipFill>
          <a:blip r:embed="rId6"/>
          <a:srcRect/>
          <a:stretch>
            <a:fillRect/>
          </a:stretch>
        </p:blipFill>
        <p:spPr bwMode="auto">
          <a:xfrm>
            <a:off x="6786578" y="1643050"/>
            <a:ext cx="2214578" cy="3000396"/>
          </a:xfrm>
          <a:prstGeom prst="rect">
            <a:avLst/>
          </a:prstGeom>
          <a:noFill/>
          <a:ln w="34925">
            <a:solidFill>
              <a:schemeClr val="tx1"/>
            </a:solidFill>
            <a:miter lim="800000"/>
            <a:headEnd/>
            <a:tailEnd/>
          </a:ln>
          <a:effectLst/>
        </p:spPr>
      </p:pic>
      <p:pic>
        <p:nvPicPr>
          <p:cNvPr id="2056" name="Picture 8"/>
          <p:cNvPicPr>
            <a:picLocks noChangeAspect="1" noChangeArrowheads="1"/>
          </p:cNvPicPr>
          <p:nvPr/>
        </p:nvPicPr>
        <p:blipFill>
          <a:blip r:embed="rId7"/>
          <a:srcRect/>
          <a:stretch>
            <a:fillRect/>
          </a:stretch>
        </p:blipFill>
        <p:spPr bwMode="auto">
          <a:xfrm>
            <a:off x="2214546" y="4786322"/>
            <a:ext cx="1714512" cy="1928802"/>
          </a:xfrm>
          <a:prstGeom prst="rect">
            <a:avLst/>
          </a:prstGeom>
          <a:noFill/>
          <a:ln w="34925">
            <a:solidFill>
              <a:schemeClr val="tx1"/>
            </a:solidFill>
            <a:miter lim="800000"/>
            <a:headEnd/>
            <a:tailEnd/>
          </a:ln>
          <a:effectLst/>
        </p:spPr>
      </p:pic>
      <p:pic>
        <p:nvPicPr>
          <p:cNvPr id="2057" name="Picture 9"/>
          <p:cNvPicPr>
            <a:picLocks noChangeAspect="1" noChangeArrowheads="1"/>
          </p:cNvPicPr>
          <p:nvPr/>
        </p:nvPicPr>
        <p:blipFill>
          <a:blip r:embed="rId8"/>
          <a:srcRect/>
          <a:stretch>
            <a:fillRect/>
          </a:stretch>
        </p:blipFill>
        <p:spPr bwMode="auto">
          <a:xfrm>
            <a:off x="4500562" y="1643050"/>
            <a:ext cx="2121815" cy="2987668"/>
          </a:xfrm>
          <a:prstGeom prst="rect">
            <a:avLst/>
          </a:prstGeom>
          <a:noFill/>
          <a:ln w="34925">
            <a:solidFill>
              <a:schemeClr val="tx1"/>
            </a:solid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p:cNvPicPr>
            <a:picLocks noChangeAspect="1" noChangeArrowheads="1"/>
          </p:cNvPicPr>
          <p:nvPr/>
        </p:nvPicPr>
        <p:blipFill>
          <a:blip r:embed="rId2"/>
          <a:srcRect/>
          <a:stretch>
            <a:fillRect/>
          </a:stretch>
        </p:blipFill>
        <p:spPr bwMode="auto">
          <a:xfrm>
            <a:off x="2786050" y="4357694"/>
            <a:ext cx="2071702" cy="2500306"/>
          </a:xfrm>
          <a:prstGeom prst="rect">
            <a:avLst/>
          </a:prstGeom>
          <a:noFill/>
          <a:ln w="34925">
            <a:solidFill>
              <a:schemeClr val="tx1"/>
            </a:solidFill>
            <a:miter lim="800000"/>
            <a:headEnd/>
            <a:tailEnd/>
          </a:ln>
          <a:effectLst/>
        </p:spPr>
      </p:pic>
      <p:sp>
        <p:nvSpPr>
          <p:cNvPr id="2" name="1 Marcador de contenido"/>
          <p:cNvSpPr>
            <a:spLocks noGrp="1"/>
          </p:cNvSpPr>
          <p:nvPr>
            <p:ph idx="1"/>
          </p:nvPr>
        </p:nvSpPr>
        <p:spPr>
          <a:xfrm>
            <a:off x="428596" y="1214422"/>
            <a:ext cx="8286808" cy="500066"/>
          </a:xfrm>
        </p:spPr>
        <p:txBody>
          <a:bodyPr>
            <a:normAutofit/>
          </a:bodyPr>
          <a:lstStyle/>
          <a:p>
            <a:pPr algn="ctr">
              <a:buNone/>
            </a:pPr>
            <a:r>
              <a:rPr lang="es-ES" sz="2400" dirty="0" smtClean="0">
                <a:latin typeface="Arial Narrow" pitchFamily="34" charset="0"/>
              </a:rPr>
              <a:t>Continúan las sorpresas y los lindos disfraces</a:t>
            </a:r>
            <a:endParaRPr lang="es-ES" sz="2400" dirty="0">
              <a:latin typeface="Arial Narrow" pitchFamily="34" charset="0"/>
            </a:endParaRPr>
          </a:p>
        </p:txBody>
      </p:sp>
      <p:sp>
        <p:nvSpPr>
          <p:cNvPr id="3" name="2 Título"/>
          <p:cNvSpPr>
            <a:spLocks noGrp="1"/>
          </p:cNvSpPr>
          <p:nvPr>
            <p:ph type="title"/>
          </p:nvPr>
        </p:nvSpPr>
        <p:spPr>
          <a:xfrm>
            <a:off x="500034" y="285728"/>
            <a:ext cx="8229600" cy="857256"/>
          </a:xfrm>
        </p:spPr>
        <p:txBody>
          <a:bodyPr>
            <a:normAutofit/>
          </a:bodyPr>
          <a:lstStyle/>
          <a:p>
            <a:pPr algn="ctr"/>
            <a:r>
              <a:rPr lang="es-ES" sz="3500" dirty="0" smtClean="0"/>
              <a:t>INGENIO Y CREATIVIDAD</a:t>
            </a:r>
            <a:endParaRPr lang="es-ES" sz="3500" dirty="0"/>
          </a:p>
        </p:txBody>
      </p:sp>
      <p:pic>
        <p:nvPicPr>
          <p:cNvPr id="19" name="Picture 5" descr="C:\Documents and Settings\MONICA SUAREZ RENDON\Escritorio\VACEM CARTAGO\INSTITUCIONALES\fundacion voy a cambiar el mund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86776" y="0"/>
            <a:ext cx="857224" cy="1283951"/>
          </a:xfrm>
          <a:prstGeom prst="rect">
            <a:avLst/>
          </a:prstGeom>
          <a:noFill/>
        </p:spPr>
      </p:pic>
      <p:pic>
        <p:nvPicPr>
          <p:cNvPr id="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4282" y="4357694"/>
            <a:ext cx="1155725" cy="2500306"/>
          </a:xfrm>
          <a:prstGeom prst="rect">
            <a:avLst/>
          </a:prstGeom>
          <a:noFill/>
          <a:ln w="34925">
            <a:solidFill>
              <a:schemeClr val="tx1"/>
            </a:solidFill>
            <a:miter lim="800000"/>
            <a:headEnd/>
            <a:tailEnd/>
          </a:ln>
          <a:effectLst/>
        </p:spPr>
      </p:pic>
      <p:pic>
        <p:nvPicPr>
          <p:cNvPr id="7" name="Picture 5"/>
          <p:cNvPicPr>
            <a:picLocks noChangeAspect="1" noChangeArrowheads="1"/>
          </p:cNvPicPr>
          <p:nvPr/>
        </p:nvPicPr>
        <p:blipFill>
          <a:blip r:embed="rId5"/>
          <a:srcRect/>
          <a:stretch>
            <a:fillRect/>
          </a:stretch>
        </p:blipFill>
        <p:spPr bwMode="auto">
          <a:xfrm>
            <a:off x="1357291" y="4357694"/>
            <a:ext cx="1428759" cy="2500306"/>
          </a:xfrm>
          <a:prstGeom prst="rect">
            <a:avLst/>
          </a:prstGeom>
          <a:noFill/>
          <a:ln w="34925">
            <a:solidFill>
              <a:schemeClr val="tx1"/>
            </a:solidFill>
            <a:miter lim="800000"/>
            <a:headEnd/>
            <a:tailEnd/>
          </a:ln>
          <a:effectLst/>
        </p:spPr>
      </p:pic>
      <p:pic>
        <p:nvPicPr>
          <p:cNvPr id="8" name="Picture 6"/>
          <p:cNvPicPr>
            <a:picLocks noChangeAspect="1" noChangeArrowheads="1"/>
          </p:cNvPicPr>
          <p:nvPr/>
        </p:nvPicPr>
        <p:blipFill>
          <a:blip r:embed="rId6"/>
          <a:srcRect/>
          <a:stretch>
            <a:fillRect/>
          </a:stretch>
        </p:blipFill>
        <p:spPr bwMode="auto">
          <a:xfrm>
            <a:off x="2643174" y="2000240"/>
            <a:ext cx="2214578" cy="2357454"/>
          </a:xfrm>
          <a:prstGeom prst="rect">
            <a:avLst/>
          </a:prstGeom>
          <a:noFill/>
          <a:ln w="34925">
            <a:solidFill>
              <a:schemeClr val="tx1"/>
            </a:solidFill>
            <a:miter lim="800000"/>
            <a:headEnd/>
            <a:tailEnd/>
          </a:ln>
          <a:effectLst/>
        </p:spPr>
      </p:pic>
      <p:pic>
        <p:nvPicPr>
          <p:cNvPr id="5" name="Picture 3"/>
          <p:cNvPicPr>
            <a:picLocks noChangeAspect="1" noChangeArrowheads="1"/>
          </p:cNvPicPr>
          <p:nvPr/>
        </p:nvPicPr>
        <p:blipFill>
          <a:blip r:embed="rId7"/>
          <a:srcRect/>
          <a:stretch>
            <a:fillRect/>
          </a:stretch>
        </p:blipFill>
        <p:spPr bwMode="auto">
          <a:xfrm>
            <a:off x="214282" y="2000240"/>
            <a:ext cx="2571768" cy="2357454"/>
          </a:xfrm>
          <a:prstGeom prst="rect">
            <a:avLst/>
          </a:prstGeom>
          <a:noFill/>
          <a:ln w="34925">
            <a:solidFill>
              <a:schemeClr val="tx1"/>
            </a:solidFill>
            <a:miter lim="800000"/>
            <a:headEnd/>
            <a:tailEnd/>
          </a:ln>
          <a:effectLst/>
        </p:spPr>
      </p:pic>
      <p:pic>
        <p:nvPicPr>
          <p:cNvPr id="3082" name="Picture 10"/>
          <p:cNvPicPr>
            <a:picLocks noChangeAspect="1" noChangeArrowheads="1"/>
          </p:cNvPicPr>
          <p:nvPr/>
        </p:nvPicPr>
        <p:blipFill>
          <a:blip r:embed="rId8"/>
          <a:srcRect/>
          <a:stretch>
            <a:fillRect/>
          </a:stretch>
        </p:blipFill>
        <p:spPr bwMode="auto">
          <a:xfrm>
            <a:off x="6715140" y="2000240"/>
            <a:ext cx="2057400" cy="4857760"/>
          </a:xfrm>
          <a:prstGeom prst="rect">
            <a:avLst/>
          </a:prstGeom>
          <a:noFill/>
          <a:ln w="34925">
            <a:solidFill>
              <a:schemeClr val="tx1"/>
            </a:solidFill>
            <a:miter lim="800000"/>
            <a:headEnd/>
            <a:tailEnd/>
          </a:ln>
          <a:effectLst/>
        </p:spPr>
      </p:pic>
      <p:pic>
        <p:nvPicPr>
          <p:cNvPr id="3083" name="Picture 11"/>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857752" y="2000240"/>
            <a:ext cx="1857388" cy="2428892"/>
          </a:xfrm>
          <a:prstGeom prst="rect">
            <a:avLst/>
          </a:prstGeom>
          <a:noFill/>
          <a:ln w="34925">
            <a:solidFill>
              <a:schemeClr val="tx1"/>
            </a:solidFill>
            <a:miter lim="800000"/>
            <a:headEnd/>
            <a:tailEnd/>
          </a:ln>
          <a:effectLst/>
        </p:spPr>
      </p:pic>
      <p:pic>
        <p:nvPicPr>
          <p:cNvPr id="3081" name="Picture 9"/>
          <p:cNvPicPr>
            <a:picLocks noChangeAspect="1" noChangeArrowheads="1"/>
          </p:cNvPicPr>
          <p:nvPr/>
        </p:nvPicPr>
        <p:blipFill>
          <a:blip r:embed="rId10"/>
          <a:srcRect/>
          <a:stretch>
            <a:fillRect/>
          </a:stretch>
        </p:blipFill>
        <p:spPr bwMode="auto">
          <a:xfrm>
            <a:off x="4857752" y="4357694"/>
            <a:ext cx="1857388" cy="2500306"/>
          </a:xfrm>
          <a:prstGeom prst="rect">
            <a:avLst/>
          </a:prstGeom>
          <a:noFill/>
          <a:ln w="34925">
            <a:solidFill>
              <a:schemeClr val="tx1"/>
            </a:solid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7472386" cy="1143000"/>
          </a:xfrm>
        </p:spPr>
        <p:txBody>
          <a:bodyPr>
            <a:normAutofit/>
          </a:bodyPr>
          <a:lstStyle/>
          <a:p>
            <a:pPr algn="ctr"/>
            <a:r>
              <a:rPr lang="es-ES" dirty="0" smtClean="0"/>
              <a:t>ALEGRIA Y DIVERSION</a:t>
            </a:r>
            <a:endParaRPr lang="es-ES" dirty="0"/>
          </a:p>
        </p:txBody>
      </p:sp>
      <p:sp>
        <p:nvSpPr>
          <p:cNvPr id="15" name="1 Marcador de contenido"/>
          <p:cNvSpPr txBox="1">
            <a:spLocks/>
          </p:cNvSpPr>
          <p:nvPr/>
        </p:nvSpPr>
        <p:spPr>
          <a:xfrm>
            <a:off x="5072066" y="1714488"/>
            <a:ext cx="3857652" cy="1928826"/>
          </a:xfrm>
          <a:prstGeom prst="rect">
            <a:avLst/>
          </a:prstGeom>
        </p:spPr>
        <p:txBody>
          <a:bodyPr vert="horz">
            <a:normAutofit lnSpcReduction="10000"/>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r>
              <a:rPr kumimoji="0" lang="es-ES" sz="2200" b="0" i="0" u="none" strike="noStrike" kern="1200" cap="none" spc="0" normalizeH="0" baseline="0" noProof="0" dirty="0" smtClean="0">
                <a:ln>
                  <a:noFill/>
                </a:ln>
                <a:solidFill>
                  <a:schemeClr val="tx1"/>
                </a:solidFill>
                <a:effectLst/>
                <a:uLnTx/>
                <a:uFillTx/>
                <a:latin typeface="Arial Narrow" pitchFamily="34" charset="0"/>
                <a:ea typeface="+mn-ea"/>
                <a:cs typeface="Arial" pitchFamily="34" charset="0"/>
              </a:rPr>
              <a:t> </a:t>
            </a:r>
            <a:r>
              <a:rPr lang="es-ES" sz="2200" dirty="0" smtClean="0">
                <a:latin typeface="Arial Narrow" pitchFamily="34" charset="0"/>
                <a:cs typeface="Arial" pitchFamily="34" charset="0"/>
              </a:rPr>
              <a:t>El desfile de los niños y niñas disfrazados, la presentación del baile Thriller, por parte de los voluntarios, fueron momentos que contribuyeron a la alegría en este día.</a:t>
            </a:r>
            <a:endParaRPr lang="es-ES" sz="2000" dirty="0" smtClean="0">
              <a:latin typeface="Arial Narrow" pitchFamily="34" charset="0"/>
              <a:cs typeface="Arial" pitchFamily="34" charset="0"/>
            </a:endParaRPr>
          </a:p>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endParaRPr lang="es-ES" sz="2200" dirty="0" smtClean="0">
              <a:latin typeface="Arial Narrow" pitchFamily="34" charset="0"/>
              <a:cs typeface="Arial" pitchFamily="34" charset="0"/>
            </a:endParaRPr>
          </a:p>
        </p:txBody>
      </p:sp>
      <p:pic>
        <p:nvPicPr>
          <p:cNvPr id="17" name="Picture 5" descr="C:\Documents and Settings\MONICA SUAREZ RENDON\Escritorio\VACEM CARTAGO\INSTITUCIONALES\fundacion voy a cambiar el mund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86776" y="0"/>
            <a:ext cx="857224" cy="1283951"/>
          </a:xfrm>
          <a:prstGeom prst="rect">
            <a:avLst/>
          </a:prstGeom>
          <a:noFill/>
        </p:spPr>
      </p:pic>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4282" y="1285860"/>
            <a:ext cx="2274907" cy="1928826"/>
          </a:xfrm>
          <a:prstGeom prst="rect">
            <a:avLst/>
          </a:prstGeom>
          <a:noFill/>
          <a:ln w="34925">
            <a:solidFill>
              <a:schemeClr val="tx1"/>
            </a:solidFill>
            <a:miter lim="800000"/>
            <a:headEnd/>
            <a:tailEnd/>
          </a:ln>
          <a:effec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00298" y="1285860"/>
            <a:ext cx="2346345" cy="1928825"/>
          </a:xfrm>
          <a:prstGeom prst="rect">
            <a:avLst/>
          </a:prstGeom>
          <a:noFill/>
          <a:ln w="34925">
            <a:solidFill>
              <a:schemeClr val="tx1"/>
            </a:solidFill>
            <a:miter lim="800000"/>
            <a:headEnd/>
            <a:tailEnd/>
          </a:ln>
          <a:effectLst/>
        </p:spPr>
      </p:pic>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5720" y="3000372"/>
            <a:ext cx="2286017" cy="1857388"/>
          </a:xfrm>
          <a:prstGeom prst="rect">
            <a:avLst/>
          </a:prstGeom>
          <a:noFill/>
          <a:ln w="34925">
            <a:solidFill>
              <a:schemeClr val="tx1"/>
            </a:solidFill>
            <a:miter lim="800000"/>
            <a:headEnd/>
            <a:tailEnd/>
          </a:ln>
          <a:effectLst/>
        </p:spPr>
      </p:pic>
      <p:pic>
        <p:nvPicPr>
          <p:cNvPr id="1029"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00298" y="3214686"/>
            <a:ext cx="2357453" cy="1857388"/>
          </a:xfrm>
          <a:prstGeom prst="rect">
            <a:avLst/>
          </a:prstGeom>
          <a:noFill/>
          <a:ln w="34925">
            <a:solidFill>
              <a:schemeClr val="tx1"/>
            </a:solidFill>
            <a:miter lim="800000"/>
            <a:headEnd/>
            <a:tailEnd/>
          </a:ln>
          <a:effectLst/>
        </p:spPr>
      </p:pic>
      <p:pic>
        <p:nvPicPr>
          <p:cNvPr id="1030" name="Picture 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42844" y="4857760"/>
            <a:ext cx="2357454" cy="1785925"/>
          </a:xfrm>
          <a:prstGeom prst="rect">
            <a:avLst/>
          </a:prstGeom>
          <a:noFill/>
          <a:ln w="34925">
            <a:solidFill>
              <a:schemeClr val="tx1"/>
            </a:solidFill>
            <a:miter lim="800000"/>
            <a:headEnd/>
            <a:tailEnd/>
          </a:ln>
          <a:effectLst/>
        </p:spPr>
      </p:pic>
      <p:pic>
        <p:nvPicPr>
          <p:cNvPr id="1031" name="Picture 7"/>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428860" y="4714884"/>
            <a:ext cx="2428892" cy="1928802"/>
          </a:xfrm>
          <a:prstGeom prst="rect">
            <a:avLst/>
          </a:prstGeom>
          <a:noFill/>
          <a:ln w="34925">
            <a:solidFill>
              <a:schemeClr val="tx1"/>
            </a:solidFill>
            <a:miter lim="800000"/>
            <a:headEnd/>
            <a:tailEnd/>
          </a:ln>
          <a:effectLst/>
        </p:spPr>
      </p:pic>
      <p:pic>
        <p:nvPicPr>
          <p:cNvPr id="1033" name="Picture 9"/>
          <p:cNvPicPr>
            <a:picLocks noChangeAspect="1" noChangeArrowheads="1"/>
          </p:cNvPicPr>
          <p:nvPr/>
        </p:nvPicPr>
        <p:blipFill>
          <a:blip r:embed="rId9"/>
          <a:srcRect/>
          <a:stretch>
            <a:fillRect/>
          </a:stretch>
        </p:blipFill>
        <p:spPr bwMode="auto">
          <a:xfrm>
            <a:off x="6643702" y="3786190"/>
            <a:ext cx="2079866" cy="2643206"/>
          </a:xfrm>
          <a:prstGeom prst="rect">
            <a:avLst/>
          </a:prstGeom>
          <a:noFill/>
          <a:ln w="34925">
            <a:solidFill>
              <a:schemeClr val="tx1"/>
            </a:solidFill>
            <a:miter lim="800000"/>
            <a:headEnd/>
            <a:tailEnd/>
          </a:ln>
          <a:effectLst/>
        </p:spPr>
      </p:pic>
      <p:pic>
        <p:nvPicPr>
          <p:cNvPr id="1034" name="Picture 10"/>
          <p:cNvPicPr>
            <a:picLocks noChangeAspect="1" noChangeArrowheads="1"/>
          </p:cNvPicPr>
          <p:nvPr/>
        </p:nvPicPr>
        <p:blipFill>
          <a:blip r:embed="rId10"/>
          <a:srcRect/>
          <a:stretch>
            <a:fillRect/>
          </a:stretch>
        </p:blipFill>
        <p:spPr bwMode="auto">
          <a:xfrm>
            <a:off x="4714876" y="4143380"/>
            <a:ext cx="2000263" cy="2571792"/>
          </a:xfrm>
          <a:prstGeom prst="rect">
            <a:avLst/>
          </a:prstGeom>
          <a:noFill/>
          <a:ln w="34925">
            <a:solidFill>
              <a:schemeClr val="tx1"/>
            </a:solid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p:cNvPicPr>
            <a:picLocks noChangeAspect="1" noChangeArrowheads="1"/>
          </p:cNvPicPr>
          <p:nvPr/>
        </p:nvPicPr>
        <p:blipFill>
          <a:blip r:embed="rId3"/>
          <a:srcRect/>
          <a:stretch>
            <a:fillRect/>
          </a:stretch>
        </p:blipFill>
        <p:spPr bwMode="auto">
          <a:xfrm>
            <a:off x="6215074" y="3286124"/>
            <a:ext cx="2714644" cy="2000264"/>
          </a:xfrm>
          <a:prstGeom prst="rect">
            <a:avLst/>
          </a:prstGeom>
          <a:noFill/>
          <a:ln w="34925">
            <a:solidFill>
              <a:schemeClr val="tx1"/>
            </a:solidFill>
            <a:miter lim="800000"/>
            <a:headEnd/>
            <a:tailEnd/>
          </a:ln>
          <a:effectLst/>
        </p:spPr>
      </p:pic>
      <p:pic>
        <p:nvPicPr>
          <p:cNvPr id="2055" name="Picture 7"/>
          <p:cNvPicPr>
            <a:picLocks noChangeAspect="1" noChangeArrowheads="1"/>
          </p:cNvPicPr>
          <p:nvPr/>
        </p:nvPicPr>
        <p:blipFill>
          <a:blip r:embed="rId4"/>
          <a:srcRect/>
          <a:stretch>
            <a:fillRect/>
          </a:stretch>
        </p:blipFill>
        <p:spPr bwMode="auto">
          <a:xfrm>
            <a:off x="3786182" y="3071810"/>
            <a:ext cx="2500330" cy="2114562"/>
          </a:xfrm>
          <a:prstGeom prst="rect">
            <a:avLst/>
          </a:prstGeom>
          <a:noFill/>
          <a:ln w="34925">
            <a:solidFill>
              <a:schemeClr val="tx1"/>
            </a:solidFill>
            <a:miter lim="800000"/>
            <a:headEnd/>
            <a:tailEnd/>
          </a:ln>
          <a:effectLst/>
        </p:spPr>
      </p:pic>
      <p:sp>
        <p:nvSpPr>
          <p:cNvPr id="3" name="2 Título"/>
          <p:cNvSpPr>
            <a:spLocks noGrp="1"/>
          </p:cNvSpPr>
          <p:nvPr>
            <p:ph type="title"/>
          </p:nvPr>
        </p:nvSpPr>
        <p:spPr/>
        <p:txBody>
          <a:bodyPr/>
          <a:lstStyle/>
          <a:p>
            <a:pPr algn="ctr"/>
            <a:r>
              <a:rPr lang="es-ES" dirty="0" smtClean="0"/>
              <a:t>ALEGRIA Y DIVERSION</a:t>
            </a:r>
            <a:endParaRPr lang="es-ES" dirty="0"/>
          </a:p>
        </p:txBody>
      </p:sp>
      <p:pic>
        <p:nvPicPr>
          <p:cNvPr id="4" name="Picture 5" descr="C:\Documents and Settings\MONICA SUAREZ RENDON\Escritorio\VACEM CARTAGO\INSTITUCIONALES\fundacion voy a cambiar el mundo.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86776" y="0"/>
            <a:ext cx="857224" cy="1283951"/>
          </a:xfrm>
          <a:prstGeom prst="rect">
            <a:avLst/>
          </a:prstGeom>
          <a:noFill/>
        </p:spPr>
      </p:pic>
      <p:sp>
        <p:nvSpPr>
          <p:cNvPr id="9" name="1 Marcador de contenido"/>
          <p:cNvSpPr txBox="1">
            <a:spLocks/>
          </p:cNvSpPr>
          <p:nvPr/>
        </p:nvSpPr>
        <p:spPr>
          <a:xfrm>
            <a:off x="214282" y="857232"/>
            <a:ext cx="3714776" cy="928694"/>
          </a:xfrm>
          <a:prstGeom prst="rect">
            <a:avLst/>
          </a:prstGeom>
        </p:spPr>
        <p:txBody>
          <a:bodyPr vert="horz">
            <a:noAutofit/>
          </a:bodyPr>
          <a:lstStyle/>
          <a:p>
            <a:pPr marL="365760" marR="0" lvl="0" indent="-256032" algn="ctr" defTabSz="914400" rtl="0" eaLnBrk="1" fontAlgn="auto" latinLnBrk="0" hangingPunct="1">
              <a:lnSpc>
                <a:spcPct val="100000"/>
              </a:lnSpc>
              <a:spcBef>
                <a:spcPts val="400"/>
              </a:spcBef>
              <a:spcAft>
                <a:spcPts val="0"/>
              </a:spcAft>
              <a:buClr>
                <a:schemeClr val="accent1"/>
              </a:buClr>
              <a:buSzPct val="68000"/>
              <a:tabLst/>
              <a:defRPr/>
            </a:pPr>
            <a:r>
              <a:rPr lang="es-ES" sz="2000" dirty="0" smtClean="0">
                <a:latin typeface="Arial Narrow" pitchFamily="34" charset="0"/>
                <a:cs typeface="Arial" pitchFamily="34" charset="0"/>
              </a:rPr>
              <a:t>   </a:t>
            </a:r>
          </a:p>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r>
              <a:rPr lang="es-ES" sz="1500" dirty="0" smtClean="0">
                <a:latin typeface="Arial Narrow" pitchFamily="34" charset="0"/>
                <a:cs typeface="Arial" pitchFamily="34" charset="0"/>
              </a:rPr>
              <a:t>Mientras el Jurado deliberaba, tarea nada fácil, el grupo Musical San Antonio, del cual hace parte el líder de la escuela de Música, Jaime Eduardo Rojas, se vinculo a nuestra  causa y animo aun mas el día, poniendo a bailar a grandes y a chicos.</a:t>
            </a:r>
            <a:endParaRPr kumimoji="0" lang="es-ES" sz="1500" b="0" i="0" u="none" strike="noStrike" kern="1200" cap="none" spc="0" normalizeH="0" baseline="0" noProof="0" dirty="0">
              <a:ln>
                <a:noFill/>
              </a:ln>
              <a:solidFill>
                <a:schemeClr val="tx1"/>
              </a:solidFill>
              <a:effectLst/>
              <a:uLnTx/>
              <a:uFillTx/>
              <a:latin typeface="+mn-lt"/>
              <a:ea typeface="+mn-ea"/>
              <a:cs typeface="+mn-cs"/>
            </a:endParaRPr>
          </a:p>
        </p:txBody>
      </p:sp>
      <p:pic>
        <p:nvPicPr>
          <p:cNvPr id="2050" name="Picture 2"/>
          <p:cNvPicPr>
            <a:picLocks noChangeAspect="1" noChangeArrowheads="1"/>
          </p:cNvPicPr>
          <p:nvPr/>
        </p:nvPicPr>
        <p:blipFill>
          <a:blip r:embed="rId6"/>
          <a:srcRect/>
          <a:stretch>
            <a:fillRect/>
          </a:stretch>
        </p:blipFill>
        <p:spPr bwMode="auto">
          <a:xfrm>
            <a:off x="4214810" y="1428736"/>
            <a:ext cx="4429156" cy="1857388"/>
          </a:xfrm>
          <a:prstGeom prst="rect">
            <a:avLst/>
          </a:prstGeom>
          <a:noFill/>
          <a:ln w="34925">
            <a:solidFill>
              <a:schemeClr val="tx1"/>
            </a:solidFill>
            <a:miter lim="800000"/>
            <a:headEnd/>
            <a:tailEnd/>
          </a:ln>
          <a:effectLst/>
        </p:spPr>
      </p:pic>
      <p:pic>
        <p:nvPicPr>
          <p:cNvPr id="2052"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42844" y="5000636"/>
            <a:ext cx="2928958" cy="1857364"/>
          </a:xfrm>
          <a:prstGeom prst="rect">
            <a:avLst/>
          </a:prstGeom>
          <a:noFill/>
          <a:ln w="34925">
            <a:solidFill>
              <a:schemeClr val="tx1"/>
            </a:solidFill>
            <a:miter lim="800000"/>
            <a:headEnd/>
            <a:tailEnd/>
          </a:ln>
          <a:effectLst/>
        </p:spPr>
      </p:pic>
      <p:pic>
        <p:nvPicPr>
          <p:cNvPr id="2054" name="Picture 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000364" y="5017779"/>
            <a:ext cx="1643074" cy="1840221"/>
          </a:xfrm>
          <a:prstGeom prst="rect">
            <a:avLst/>
          </a:prstGeom>
          <a:noFill/>
          <a:ln w="34925">
            <a:solidFill>
              <a:schemeClr val="tx1"/>
            </a:solidFill>
            <a:miter lim="800000"/>
            <a:headEnd/>
            <a:tailEnd/>
          </a:ln>
          <a:effectLst/>
        </p:spPr>
      </p:pic>
      <p:pic>
        <p:nvPicPr>
          <p:cNvPr id="2051" name="Picture 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85720" y="2786058"/>
            <a:ext cx="2071702" cy="2286016"/>
          </a:xfrm>
          <a:prstGeom prst="rect">
            <a:avLst/>
          </a:prstGeom>
          <a:noFill/>
          <a:ln w="34925">
            <a:solidFill>
              <a:schemeClr val="tx1"/>
            </a:solidFill>
            <a:miter lim="800000"/>
            <a:headEnd/>
            <a:tailEnd/>
          </a:ln>
          <a:effectLst/>
        </p:spPr>
      </p:pic>
      <p:pic>
        <p:nvPicPr>
          <p:cNvPr id="2056" name="Picture 8"/>
          <p:cNvPicPr>
            <a:picLocks noChangeAspect="1" noChangeArrowheads="1"/>
          </p:cNvPicPr>
          <p:nvPr/>
        </p:nvPicPr>
        <p:blipFill>
          <a:blip r:embed="rId10"/>
          <a:srcRect/>
          <a:stretch>
            <a:fillRect/>
          </a:stretch>
        </p:blipFill>
        <p:spPr bwMode="auto">
          <a:xfrm>
            <a:off x="4643438" y="5143512"/>
            <a:ext cx="4357718" cy="1714488"/>
          </a:xfrm>
          <a:prstGeom prst="rect">
            <a:avLst/>
          </a:prstGeom>
          <a:noFill/>
          <a:ln w="34925">
            <a:solidFill>
              <a:schemeClr val="tx1"/>
            </a:solidFill>
            <a:miter lim="800000"/>
            <a:headEnd/>
            <a:tailEnd/>
          </a:ln>
          <a:effectLst/>
        </p:spPr>
      </p:pic>
      <p:pic>
        <p:nvPicPr>
          <p:cNvPr id="2053" name="Picture 5"/>
          <p:cNvPicPr>
            <a:picLocks noChangeAspect="1" noChangeArrowheads="1"/>
          </p:cNvPicPr>
          <p:nvPr/>
        </p:nvPicPr>
        <p:blipFill>
          <a:blip r:embed="rId11"/>
          <a:srcRect/>
          <a:stretch>
            <a:fillRect/>
          </a:stretch>
        </p:blipFill>
        <p:spPr bwMode="auto">
          <a:xfrm>
            <a:off x="2214546" y="2643182"/>
            <a:ext cx="1643074" cy="2428892"/>
          </a:xfrm>
          <a:prstGeom prst="rect">
            <a:avLst/>
          </a:prstGeom>
          <a:noFill/>
          <a:ln w="34925">
            <a:solidFill>
              <a:schemeClr val="tx1"/>
            </a:solid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1141</TotalTime>
  <Words>590</Words>
  <Application>Microsoft Macintosh PowerPoint</Application>
  <PresentationFormat>Presentación en pantalla (4:3)</PresentationFormat>
  <Paragraphs>40</Paragraphs>
  <Slides>12</Slides>
  <Notes>1</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Concurrencia</vt:lpstr>
      <vt:lpstr>Presentación de PowerPoint</vt:lpstr>
      <vt:lpstr>VACEM SEDE CARTAGO</vt:lpstr>
      <vt:lpstr> MI ROL CREATIVO</vt:lpstr>
      <vt:lpstr>MI ROL CREATIVO</vt:lpstr>
      <vt:lpstr>INGENIO Y CREATIVIDAD</vt:lpstr>
      <vt:lpstr>INGENIO Y CREATIVIDAD</vt:lpstr>
      <vt:lpstr>INGENIO Y CREATIVIDAD</vt:lpstr>
      <vt:lpstr>ALEGRIA Y DIVERSION</vt:lpstr>
      <vt:lpstr>ALEGRIA Y DIVERSION</vt:lpstr>
      <vt:lpstr>PREMIACIÓN</vt:lpstr>
      <vt:lpstr>MOMENTOS PARA RECORDAR</vt:lpstr>
      <vt:lpstr>VACEM SEDE CARTAGO</vt:lpstr>
    </vt:vector>
  </TitlesOfParts>
  <Company>Personal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Mi PC</dc:creator>
  <cp:lastModifiedBy>Rodrigo Zamorano</cp:lastModifiedBy>
  <cp:revision>193</cp:revision>
  <dcterms:created xsi:type="dcterms:W3CDTF">2012-06-26T03:04:14Z</dcterms:created>
  <dcterms:modified xsi:type="dcterms:W3CDTF">2013-04-15T01:46:16Z</dcterms:modified>
</cp:coreProperties>
</file>